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4" r:id="rId4"/>
  </p:sldMasterIdLst>
  <p:notesMasterIdLst>
    <p:notesMasterId r:id="rId27"/>
  </p:notesMasterIdLst>
  <p:sldIdLst>
    <p:sldId id="275" r:id="rId5"/>
    <p:sldId id="617" r:id="rId6"/>
    <p:sldId id="257" r:id="rId7"/>
    <p:sldId id="258" r:id="rId8"/>
    <p:sldId id="618" r:id="rId9"/>
    <p:sldId id="619" r:id="rId10"/>
    <p:sldId id="621" r:id="rId11"/>
    <p:sldId id="623" r:id="rId12"/>
    <p:sldId id="622" r:id="rId13"/>
    <p:sldId id="260" r:id="rId14"/>
    <p:sldId id="624" r:id="rId15"/>
    <p:sldId id="625" r:id="rId16"/>
    <p:sldId id="626" r:id="rId17"/>
    <p:sldId id="261" r:id="rId18"/>
    <p:sldId id="628" r:id="rId19"/>
    <p:sldId id="627" r:id="rId20"/>
    <p:sldId id="838840228" r:id="rId21"/>
    <p:sldId id="838840212" r:id="rId22"/>
    <p:sldId id="838840213" r:id="rId23"/>
    <p:sldId id="838840215" r:id="rId24"/>
    <p:sldId id="838840229" r:id="rId25"/>
    <p:sldId id="274" r:id="rId26"/>
  </p:sldIdLst>
  <p:sldSz cx="12192000" cy="6858000"/>
  <p:notesSz cx="6858000" cy="9144000"/>
  <p:embeddedFontLst>
    <p:embeddedFont>
      <p:font typeface="Montserrat" panose="00000500000000000000" pitchFamily="2" charset="0"/>
      <p:regular r:id="rId28"/>
      <p:bold r:id="rId29"/>
      <p:italic r:id="rId30"/>
      <p:boldItalic r:id="rId31"/>
    </p:embeddedFont>
    <p:embeddedFont>
      <p:font typeface="Montserrat Light" panose="00000400000000000000" pitchFamily="2" charset="0"/>
      <p:regular r:id="rId32"/>
      <p:bold r:id="rId33"/>
      <p:italic r:id="rId34"/>
      <p:boldItalic r:id="rId35"/>
    </p:embeddedFont>
    <p:embeddedFont>
      <p:font typeface="Montserrat Medium" panose="00000600000000000000" pitchFamily="2" charset="0"/>
      <p:regular r:id="rId36"/>
      <p: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BA97A72-AB28-4266-9B26-AA523620B91A}">
  <a:tblStyle styleId="{1BA97A72-AB28-4266-9B26-AA523620B91A}" styleName="Table_0">
    <a:wholeTbl>
      <a:tcTxStyle>
        <a:font>
          <a:latin typeface="Arial"/>
          <a:ea typeface="Arial"/>
          <a:cs typeface="Arial"/>
        </a:font>
        <a:srgbClr val="000000"/>
      </a:tcTxStyle>
      <a:tcStyle>
        <a:tcBdr>
          <a:left>
            <a:ln cap="flat" cmpd="sng">
              <a:solidFill>
                <a:srgbClr val="000000"/>
              </a:solidFill>
              <a:prstDash val="solid"/>
              <a:round/>
              <a:headEnd type="none" w="sm" len="sm"/>
              <a:tailEnd type="none" w="sm" len="sm"/>
            </a:ln>
          </a:left>
          <a:right>
            <a:ln cap="flat" cmpd="sng">
              <a:solidFill>
                <a:srgbClr val="000000"/>
              </a:solidFill>
              <a:prstDash val="solid"/>
              <a:round/>
              <a:headEnd type="none" w="sm" len="sm"/>
              <a:tailEnd type="none" w="sm" len="sm"/>
            </a:ln>
          </a:right>
          <a:top>
            <a:ln cap="flat" cmpd="sng">
              <a:solidFill>
                <a:srgbClr val="000000"/>
              </a:solidFill>
              <a:prstDash val="solid"/>
              <a:round/>
              <a:headEnd type="none" w="sm" len="sm"/>
              <a:tailEnd type="none" w="sm" len="sm"/>
            </a:ln>
          </a:top>
          <a:bottom>
            <a:ln cap="flat" cmpd="sng">
              <a:solidFill>
                <a:srgbClr val="000000"/>
              </a:solidFill>
              <a:prstDash val="solid"/>
              <a:round/>
              <a:headEnd type="none" w="sm" len="sm"/>
              <a:tailEnd type="none" w="sm" len="sm"/>
            </a:ln>
          </a:bottom>
          <a:insideH>
            <a:ln cap="flat" cmpd="sng">
              <a:solidFill>
                <a:srgbClr val="000000"/>
              </a:solidFill>
              <a:prstDash val="solid"/>
              <a:round/>
              <a:headEnd type="none" w="sm" len="sm"/>
              <a:tailEnd type="none" w="sm" len="sm"/>
            </a:ln>
          </a:insideH>
          <a:insideV>
            <a:ln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03"/>
    <p:restoredTop sz="80528"/>
  </p:normalViewPr>
  <p:slideViewPr>
    <p:cSldViewPr snapToGrid="0">
      <p:cViewPr varScale="1">
        <p:scale>
          <a:sx n="90" d="100"/>
          <a:sy n="90" d="100"/>
        </p:scale>
        <p:origin x="150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font" Target="fonts/font7.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2.fntdata"/><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6.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ES"/>
          </a:p>
        </p:txBody>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ES"/>
          </a:p>
        </p:txBody>
      </p:sp>
      <p:sp>
        <p:nvSpPr>
          <p:cNvPr id="52" name="Google Shape;52;p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 name="Google Shape;53;p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a:p>
        </p:txBody>
      </p:sp>
    </p:spTree>
    <p:extLst>
      <p:ext uri="{BB962C8B-B14F-4D97-AF65-F5344CB8AC3E}">
        <p14:creationId xmlns:p14="http://schemas.microsoft.com/office/powerpoint/2010/main" val="9047388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n-GB" dirty="0"/>
              <a:t>En la </a:t>
            </a:r>
            <a:r>
              <a:rPr lang="en-GB" dirty="0" err="1"/>
              <a:t>sección</a:t>
            </a:r>
            <a:r>
              <a:rPr lang="en-GB" dirty="0"/>
              <a:t> </a:t>
            </a:r>
            <a:r>
              <a:rPr lang="en-GB" dirty="0" err="1"/>
              <a:t>Microcredenciales</a:t>
            </a:r>
            <a:r>
              <a:rPr lang="en-GB" dirty="0"/>
              <a:t> </a:t>
            </a:r>
            <a:r>
              <a:rPr lang="en-GB" dirty="0" err="1"/>
              <a:t>pueden</a:t>
            </a:r>
            <a:r>
              <a:rPr lang="en-GB" dirty="0"/>
              <a:t> </a:t>
            </a:r>
            <a:r>
              <a:rPr lang="en-GB" dirty="0" err="1"/>
              <a:t>encontrarse</a:t>
            </a:r>
            <a:r>
              <a:rPr lang="en-GB" dirty="0"/>
              <a:t> las </a:t>
            </a:r>
            <a:r>
              <a:rPr lang="en-GB" dirty="0" err="1"/>
              <a:t>microcredenciales</a:t>
            </a:r>
            <a:r>
              <a:rPr lang="en-GB" dirty="0"/>
              <a:t> </a:t>
            </a:r>
            <a:r>
              <a:rPr lang="en-GB" dirty="0" err="1"/>
              <a:t>propias</a:t>
            </a:r>
            <a:r>
              <a:rPr lang="en-GB" dirty="0"/>
              <a:t> de </a:t>
            </a:r>
            <a:r>
              <a:rPr lang="en-GB" dirty="0" err="1"/>
              <a:t>cada</a:t>
            </a:r>
            <a:r>
              <a:rPr lang="en-GB" dirty="0"/>
              <a:t> Universidad de la </a:t>
            </a:r>
            <a:r>
              <a:rPr lang="en-GB" dirty="0" err="1"/>
              <a:t>alianza</a:t>
            </a:r>
            <a:r>
              <a:rPr lang="en-GB" dirty="0"/>
              <a:t> y las </a:t>
            </a:r>
            <a:r>
              <a:rPr lang="en-GB" dirty="0" err="1"/>
              <a:t>microcredenciales</a:t>
            </a:r>
            <a:r>
              <a:rPr lang="en-GB" dirty="0"/>
              <a:t> Ulysseus. </a:t>
            </a:r>
          </a:p>
          <a:p>
            <a:r>
              <a:rPr lang="en-GB" dirty="0" err="1"/>
              <a:t>Actualmente</a:t>
            </a:r>
            <a:r>
              <a:rPr lang="en-GB" dirty="0"/>
              <a:t> hay 2 </a:t>
            </a:r>
            <a:r>
              <a:rPr lang="en-GB" dirty="0" err="1"/>
              <a:t>cursos</a:t>
            </a:r>
            <a:r>
              <a:rPr lang="en-GB" dirty="0"/>
              <a:t> Ulysseus </a:t>
            </a:r>
            <a:r>
              <a:rPr lang="en-GB" dirty="0" err="1"/>
              <a:t>activos</a:t>
            </a:r>
            <a:r>
              <a:rPr lang="en-GB" dirty="0"/>
              <a:t> </a:t>
            </a:r>
            <a:r>
              <a:rPr lang="en-GB" dirty="0" err="1"/>
              <a:t>que</a:t>
            </a:r>
            <a:r>
              <a:rPr lang="en-GB" dirty="0"/>
              <a:t> </a:t>
            </a:r>
            <a:r>
              <a:rPr lang="en-GB" dirty="0" err="1"/>
              <a:t>forman</a:t>
            </a:r>
            <a:r>
              <a:rPr lang="en-GB" dirty="0"/>
              <a:t> </a:t>
            </a:r>
            <a:r>
              <a:rPr lang="en-GB" dirty="0" err="1"/>
              <a:t>una</a:t>
            </a:r>
            <a:r>
              <a:rPr lang="en-GB" dirty="0"/>
              <a:t> </a:t>
            </a:r>
            <a:r>
              <a:rPr lang="en-GB" dirty="0" err="1"/>
              <a:t>microcredencial</a:t>
            </a:r>
            <a:r>
              <a:rPr lang="en-GB" dirty="0"/>
              <a:t> </a:t>
            </a:r>
            <a:r>
              <a:rPr lang="en-GB" dirty="0" err="1"/>
              <a:t>que</a:t>
            </a:r>
            <a:r>
              <a:rPr lang="en-GB" dirty="0"/>
              <a:t> </a:t>
            </a:r>
            <a:r>
              <a:rPr lang="en-GB" dirty="0" err="1"/>
              <a:t>aparecen</a:t>
            </a:r>
            <a:r>
              <a:rPr lang="en-GB" dirty="0"/>
              <a:t> </a:t>
            </a:r>
            <a:r>
              <a:rPr lang="en-GB" dirty="0" err="1"/>
              <a:t>en</a:t>
            </a:r>
            <a:r>
              <a:rPr lang="en-GB" dirty="0"/>
              <a:t> la </a:t>
            </a:r>
            <a:r>
              <a:rPr lang="en-GB" dirty="0" err="1"/>
              <a:t>parte</a:t>
            </a:r>
            <a:r>
              <a:rPr lang="en-GB" dirty="0"/>
              <a:t> superior de la </a:t>
            </a:r>
            <a:r>
              <a:rPr lang="en-GB" dirty="0" err="1"/>
              <a:t>pantalla</a:t>
            </a:r>
            <a:r>
              <a:rPr lang="en-GB" dirty="0"/>
              <a:t>.  </a:t>
            </a:r>
          </a:p>
          <a:p>
            <a:endParaRPr lang="en-GB" dirty="0"/>
          </a:p>
          <a:p>
            <a:pPr rtl="0" fontAlgn="ctr"/>
            <a:r>
              <a:rPr lang="en-US" sz="1200" b="1" i="0" u="none" strike="noStrike" cap="none" dirty="0">
                <a:solidFill>
                  <a:schemeClr val="dk1"/>
                </a:solidFill>
                <a:effectLst/>
                <a:latin typeface="Calibri"/>
                <a:ea typeface="Calibri"/>
                <a:cs typeface="Calibri"/>
                <a:sym typeface="Calibri"/>
              </a:rPr>
              <a:t>Sustainable Impact Through Design Thinking 1:</a:t>
            </a:r>
            <a:r>
              <a:rPr lang="en-US" sz="1200" b="0" i="0" u="none" strike="noStrike" cap="none" dirty="0">
                <a:solidFill>
                  <a:schemeClr val="dk1"/>
                </a:solidFill>
                <a:effectLst/>
                <a:latin typeface="Calibri"/>
                <a:ea typeface="Calibri"/>
                <a:cs typeface="Calibri"/>
                <a:sym typeface="Calibri"/>
              </a:rPr>
              <a:t> MOOC Introduction to Design Thinking</a:t>
            </a:r>
            <a:endParaRPr lang="es-ES" sz="1200" b="0" i="0" u="none" strike="noStrike" cap="none" dirty="0">
              <a:solidFill>
                <a:schemeClr val="dk1"/>
              </a:solidFill>
              <a:effectLst/>
              <a:latin typeface="Calibri"/>
              <a:ea typeface="Calibri"/>
              <a:cs typeface="Calibri"/>
              <a:sym typeface="Calibri"/>
            </a:endParaRPr>
          </a:p>
          <a:p>
            <a:pPr rtl="0" fontAlgn="ctr"/>
            <a:r>
              <a:rPr lang="en-US" sz="1200" b="1" i="0" u="none" strike="noStrike" cap="none" dirty="0">
                <a:solidFill>
                  <a:schemeClr val="dk1"/>
                </a:solidFill>
                <a:effectLst/>
                <a:latin typeface="Calibri"/>
                <a:ea typeface="Calibri"/>
                <a:cs typeface="Calibri"/>
                <a:sym typeface="Calibri"/>
              </a:rPr>
              <a:t>Sustainable Impact Through Design Thinking 2:</a:t>
            </a:r>
            <a:r>
              <a:rPr lang="en-US" sz="1200" b="0" i="0" u="none" strike="noStrike" cap="none" dirty="0">
                <a:solidFill>
                  <a:schemeClr val="dk1"/>
                </a:solidFill>
                <a:effectLst/>
                <a:latin typeface="Calibri"/>
                <a:ea typeface="Calibri"/>
                <a:cs typeface="Calibri"/>
                <a:sym typeface="Calibri"/>
              </a:rPr>
              <a:t> Sustainable Design Thinking</a:t>
            </a:r>
            <a:endParaRPr lang="es-ES" sz="1200" b="0" i="0" u="none" strike="noStrike" cap="none" dirty="0">
              <a:solidFill>
                <a:schemeClr val="dk1"/>
              </a:solidFill>
              <a:effectLst/>
              <a:latin typeface="Calibri"/>
              <a:ea typeface="Calibri"/>
              <a:cs typeface="Calibri"/>
              <a:sym typeface="Calibri"/>
            </a:endParaRPr>
          </a:p>
          <a:p>
            <a:endParaRPr lang="en-GB" dirty="0"/>
          </a:p>
        </p:txBody>
      </p:sp>
      <p:sp>
        <p:nvSpPr>
          <p:cNvPr id="4" name="Marcador de número de diapositiv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15</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6795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a:extLst>
            <a:ext uri="{FF2B5EF4-FFF2-40B4-BE49-F238E27FC236}">
              <a16:creationId xmlns:a16="http://schemas.microsoft.com/office/drawing/2014/main" id="{AE7EDEF5-4778-1AC3-DF83-62FB40660949}"/>
            </a:ext>
          </a:extLst>
        </p:cNvPr>
        <p:cNvGrpSpPr/>
        <p:nvPr/>
      </p:nvGrpSpPr>
      <p:grpSpPr>
        <a:xfrm>
          <a:off x="0" y="0"/>
          <a:ext cx="0" cy="0"/>
          <a:chOff x="0" y="0"/>
          <a:chExt cx="0" cy="0"/>
        </a:xfrm>
      </p:grpSpPr>
      <p:sp>
        <p:nvSpPr>
          <p:cNvPr id="58" name="Google Shape;58;p3:notes">
            <a:extLst>
              <a:ext uri="{FF2B5EF4-FFF2-40B4-BE49-F238E27FC236}">
                <a16:creationId xmlns:a16="http://schemas.microsoft.com/office/drawing/2014/main" id="{584CC7EE-9AD2-0D59-280B-96170612D06B}"/>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 name="Google Shape;59;p3:notes">
            <a:extLst>
              <a:ext uri="{FF2B5EF4-FFF2-40B4-BE49-F238E27FC236}">
                <a16:creationId xmlns:a16="http://schemas.microsoft.com/office/drawing/2014/main" id="{EC8DB907-749F-8CEE-7C57-9122998B675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ES"/>
          </a:p>
        </p:txBody>
      </p:sp>
    </p:spTree>
    <p:extLst>
      <p:ext uri="{BB962C8B-B14F-4D97-AF65-F5344CB8AC3E}">
        <p14:creationId xmlns:p14="http://schemas.microsoft.com/office/powerpoint/2010/main" val="25418850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a2cad93b9f_0_20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4" name="Google Shape;104;ga2cad93b9f_0_20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42396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 name="Google Shape;52;p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 name="Google Shape;53;p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18</a:t>
            </a:fld>
            <a:endParaRPr/>
          </a:p>
        </p:txBody>
      </p:sp>
    </p:spTree>
    <p:extLst>
      <p:ext uri="{BB962C8B-B14F-4D97-AF65-F5344CB8AC3E}">
        <p14:creationId xmlns:p14="http://schemas.microsoft.com/office/powerpoint/2010/main" val="36438735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 name="Google Shape;52;p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 name="Google Shape;53;p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19</a:t>
            </a:fld>
            <a:endParaRPr/>
          </a:p>
        </p:txBody>
      </p:sp>
    </p:spTree>
    <p:extLst>
      <p:ext uri="{BB962C8B-B14F-4D97-AF65-F5344CB8AC3E}">
        <p14:creationId xmlns:p14="http://schemas.microsoft.com/office/powerpoint/2010/main" val="5874704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 name="Google Shape;52;p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 name="Google Shape;53;p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20</a:t>
            </a:fld>
            <a:endParaRPr/>
          </a:p>
        </p:txBody>
      </p:sp>
    </p:spTree>
    <p:extLst>
      <p:ext uri="{BB962C8B-B14F-4D97-AF65-F5344CB8AC3E}">
        <p14:creationId xmlns:p14="http://schemas.microsoft.com/office/powerpoint/2010/main" val="20326114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a:extLst>
            <a:ext uri="{FF2B5EF4-FFF2-40B4-BE49-F238E27FC236}">
              <a16:creationId xmlns:a16="http://schemas.microsoft.com/office/drawing/2014/main" id="{28D04DF8-1719-3A47-0F35-9C8BBEA8B173}"/>
            </a:ext>
          </a:extLst>
        </p:cNvPr>
        <p:cNvGrpSpPr/>
        <p:nvPr/>
      </p:nvGrpSpPr>
      <p:grpSpPr>
        <a:xfrm>
          <a:off x="0" y="0"/>
          <a:ext cx="0" cy="0"/>
          <a:chOff x="0" y="0"/>
          <a:chExt cx="0" cy="0"/>
        </a:xfrm>
      </p:grpSpPr>
      <p:sp>
        <p:nvSpPr>
          <p:cNvPr id="51" name="Google Shape;51;p2:notes">
            <a:extLst>
              <a:ext uri="{FF2B5EF4-FFF2-40B4-BE49-F238E27FC236}">
                <a16:creationId xmlns:a16="http://schemas.microsoft.com/office/drawing/2014/main" id="{953B4039-F6D5-8506-95EE-4B50F0E2C4B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 name="Google Shape;52;p2:notes">
            <a:extLst>
              <a:ext uri="{FF2B5EF4-FFF2-40B4-BE49-F238E27FC236}">
                <a16:creationId xmlns:a16="http://schemas.microsoft.com/office/drawing/2014/main" id="{9D3B81C4-F6B3-8320-A72C-715355ABBADE}"/>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 name="Google Shape;53;p2:notes">
            <a:extLst>
              <a:ext uri="{FF2B5EF4-FFF2-40B4-BE49-F238E27FC236}">
                <a16:creationId xmlns:a16="http://schemas.microsoft.com/office/drawing/2014/main" id="{84C41365-BE66-38A5-EC92-02D9E0174ABB}"/>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21</a:t>
            </a:fld>
            <a:endParaRPr/>
          </a:p>
        </p:txBody>
      </p:sp>
    </p:spTree>
    <p:extLst>
      <p:ext uri="{BB962C8B-B14F-4D97-AF65-F5344CB8AC3E}">
        <p14:creationId xmlns:p14="http://schemas.microsoft.com/office/powerpoint/2010/main" val="9682778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a2cad93b9f_0_1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4" name="Google Shape;204;ga2cad93b9f_0_1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ES"/>
          </a:p>
        </p:txBody>
      </p:sp>
      <p:sp>
        <p:nvSpPr>
          <p:cNvPr id="52" name="Google Shape;52;p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 name="Google Shape;53;p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p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 name="Google Shape;5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E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a:extLst>
            <a:ext uri="{FF2B5EF4-FFF2-40B4-BE49-F238E27FC236}">
              <a16:creationId xmlns:a16="http://schemas.microsoft.com/office/drawing/2014/main" id="{53E4E000-2FB8-CFD1-81B4-B7D8A1484B65}"/>
            </a:ext>
          </a:extLst>
        </p:cNvPr>
        <p:cNvGrpSpPr/>
        <p:nvPr/>
      </p:nvGrpSpPr>
      <p:grpSpPr>
        <a:xfrm>
          <a:off x="0" y="0"/>
          <a:ext cx="0" cy="0"/>
          <a:chOff x="0" y="0"/>
          <a:chExt cx="0" cy="0"/>
        </a:xfrm>
      </p:grpSpPr>
      <p:sp>
        <p:nvSpPr>
          <p:cNvPr id="58" name="Google Shape;58;p3:notes">
            <a:extLst>
              <a:ext uri="{FF2B5EF4-FFF2-40B4-BE49-F238E27FC236}">
                <a16:creationId xmlns:a16="http://schemas.microsoft.com/office/drawing/2014/main" id="{0EA98047-9B6D-8D42-A833-E48A453026BF}"/>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 name="Google Shape;59;p3:notes">
            <a:extLst>
              <a:ext uri="{FF2B5EF4-FFF2-40B4-BE49-F238E27FC236}">
                <a16:creationId xmlns:a16="http://schemas.microsoft.com/office/drawing/2014/main" id="{C8A97F0E-A2C6-B448-A196-5065E81DCFE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ES"/>
          </a:p>
        </p:txBody>
      </p:sp>
    </p:spTree>
    <p:extLst>
      <p:ext uri="{BB962C8B-B14F-4D97-AF65-F5344CB8AC3E}">
        <p14:creationId xmlns:p14="http://schemas.microsoft.com/office/powerpoint/2010/main" val="4139497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a2cad93b9f_0_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9" name="Google Shape;89;ga2cad93b9f_0_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E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a:extLst>
            <a:ext uri="{FF2B5EF4-FFF2-40B4-BE49-F238E27FC236}">
              <a16:creationId xmlns:a16="http://schemas.microsoft.com/office/drawing/2014/main" id="{AA1D7C59-AEBD-FAC5-F51A-4D5A7786F313}"/>
            </a:ext>
          </a:extLst>
        </p:cNvPr>
        <p:cNvGrpSpPr/>
        <p:nvPr/>
      </p:nvGrpSpPr>
      <p:grpSpPr>
        <a:xfrm>
          <a:off x="0" y="0"/>
          <a:ext cx="0" cy="0"/>
          <a:chOff x="0" y="0"/>
          <a:chExt cx="0" cy="0"/>
        </a:xfrm>
      </p:grpSpPr>
      <p:sp>
        <p:nvSpPr>
          <p:cNvPr id="88" name="Google Shape;88;ga2cad93b9f_0_58:notes">
            <a:extLst>
              <a:ext uri="{FF2B5EF4-FFF2-40B4-BE49-F238E27FC236}">
                <a16:creationId xmlns:a16="http://schemas.microsoft.com/office/drawing/2014/main" id="{58ACAEA7-F827-9BB8-4DFB-5D231EB07A16}"/>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9" name="Google Shape;89;ga2cad93b9f_0_58:notes">
            <a:extLst>
              <a:ext uri="{FF2B5EF4-FFF2-40B4-BE49-F238E27FC236}">
                <a16:creationId xmlns:a16="http://schemas.microsoft.com/office/drawing/2014/main" id="{A8B696EB-6AF2-2C62-93AC-C2A4E33EE24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ES"/>
          </a:p>
        </p:txBody>
      </p:sp>
    </p:spTree>
    <p:extLst>
      <p:ext uri="{BB962C8B-B14F-4D97-AF65-F5344CB8AC3E}">
        <p14:creationId xmlns:p14="http://schemas.microsoft.com/office/powerpoint/2010/main" val="108230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a:extLst>
            <a:ext uri="{FF2B5EF4-FFF2-40B4-BE49-F238E27FC236}">
              <a16:creationId xmlns:a16="http://schemas.microsoft.com/office/drawing/2014/main" id="{53F6F5E8-5842-4F67-85C1-52FAEB0C2475}"/>
            </a:ext>
          </a:extLst>
        </p:cNvPr>
        <p:cNvGrpSpPr/>
        <p:nvPr/>
      </p:nvGrpSpPr>
      <p:grpSpPr>
        <a:xfrm>
          <a:off x="0" y="0"/>
          <a:ext cx="0" cy="0"/>
          <a:chOff x="0" y="0"/>
          <a:chExt cx="0" cy="0"/>
        </a:xfrm>
      </p:grpSpPr>
      <p:sp>
        <p:nvSpPr>
          <p:cNvPr id="58" name="Google Shape;58;p3:notes">
            <a:extLst>
              <a:ext uri="{FF2B5EF4-FFF2-40B4-BE49-F238E27FC236}">
                <a16:creationId xmlns:a16="http://schemas.microsoft.com/office/drawing/2014/main" id="{683AA2C6-8038-52CD-BC54-0B0353979019}"/>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 name="Google Shape;59;p3:notes">
            <a:extLst>
              <a:ext uri="{FF2B5EF4-FFF2-40B4-BE49-F238E27FC236}">
                <a16:creationId xmlns:a16="http://schemas.microsoft.com/office/drawing/2014/main" id="{5108DBBD-627B-0572-E4D2-0D6D20E7A90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ES"/>
          </a:p>
        </p:txBody>
      </p:sp>
    </p:spTree>
    <p:extLst>
      <p:ext uri="{BB962C8B-B14F-4D97-AF65-F5344CB8AC3E}">
        <p14:creationId xmlns:p14="http://schemas.microsoft.com/office/powerpoint/2010/main" val="2156917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a:extLst>
            <a:ext uri="{FF2B5EF4-FFF2-40B4-BE49-F238E27FC236}">
              <a16:creationId xmlns:a16="http://schemas.microsoft.com/office/drawing/2014/main" id="{57484F7E-1898-A10E-104C-D9AFD5B7872D}"/>
            </a:ext>
          </a:extLst>
        </p:cNvPr>
        <p:cNvGrpSpPr/>
        <p:nvPr/>
      </p:nvGrpSpPr>
      <p:grpSpPr>
        <a:xfrm>
          <a:off x="0" y="0"/>
          <a:ext cx="0" cy="0"/>
          <a:chOff x="0" y="0"/>
          <a:chExt cx="0" cy="0"/>
        </a:xfrm>
      </p:grpSpPr>
      <p:sp>
        <p:nvSpPr>
          <p:cNvPr id="58" name="Google Shape;58;p3:notes">
            <a:extLst>
              <a:ext uri="{FF2B5EF4-FFF2-40B4-BE49-F238E27FC236}">
                <a16:creationId xmlns:a16="http://schemas.microsoft.com/office/drawing/2014/main" id="{973A26A5-EDAD-8D4D-19CE-FFBFDD22B6D3}"/>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 name="Google Shape;59;p3:notes">
            <a:extLst>
              <a:ext uri="{FF2B5EF4-FFF2-40B4-BE49-F238E27FC236}">
                <a16:creationId xmlns:a16="http://schemas.microsoft.com/office/drawing/2014/main" id="{1C11DB6B-D7A9-945A-9ECB-21CBF42D59D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ES"/>
          </a:p>
        </p:txBody>
      </p:sp>
    </p:spTree>
    <p:extLst>
      <p:ext uri="{BB962C8B-B14F-4D97-AF65-F5344CB8AC3E}">
        <p14:creationId xmlns:p14="http://schemas.microsoft.com/office/powerpoint/2010/main" val="269048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a2cad93b9f_0_1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b="1" dirty="0"/>
              <a:t>Actualmente hay 17 cursos abiertos</a:t>
            </a:r>
            <a:r>
              <a:rPr lang="es-ES" dirty="0"/>
              <a:t>:</a:t>
            </a:r>
          </a:p>
          <a:p>
            <a:pPr marL="171450" lvl="0" indent="-171450" algn="l" rtl="0">
              <a:lnSpc>
                <a:spcPct val="100000"/>
              </a:lnSpc>
              <a:spcBef>
                <a:spcPts val="0"/>
              </a:spcBef>
              <a:spcAft>
                <a:spcPts val="0"/>
              </a:spcAft>
              <a:buSzPts val="1400"/>
              <a:buFontTx/>
              <a:buChar char="-"/>
            </a:pPr>
            <a:r>
              <a:rPr lang="es-ES" dirty="0"/>
              <a:t>6 BIPS</a:t>
            </a:r>
          </a:p>
          <a:p>
            <a:pPr marL="171450" lvl="0" indent="-171450" algn="l" rtl="0">
              <a:lnSpc>
                <a:spcPct val="100000"/>
              </a:lnSpc>
              <a:spcBef>
                <a:spcPts val="0"/>
              </a:spcBef>
              <a:spcAft>
                <a:spcPts val="0"/>
              </a:spcAft>
              <a:buSzPts val="1400"/>
              <a:buFontTx/>
              <a:buChar char="-"/>
            </a:pPr>
            <a:r>
              <a:rPr lang="es-ES" dirty="0"/>
              <a:t>1 </a:t>
            </a:r>
            <a:r>
              <a:rPr lang="es-ES" dirty="0" err="1"/>
              <a:t>microcredencial</a:t>
            </a:r>
            <a:r>
              <a:rPr lang="es-ES" dirty="0"/>
              <a:t> (</a:t>
            </a:r>
            <a:r>
              <a:rPr lang="en-US" sz="1200" b="0" i="0" u="none" strike="noStrike" cap="none" dirty="0">
                <a:solidFill>
                  <a:schemeClr val="dk1"/>
                </a:solidFill>
                <a:effectLst/>
                <a:latin typeface="Calibri"/>
                <a:ea typeface="Calibri"/>
                <a:cs typeface="Calibri"/>
                <a:sym typeface="Calibri"/>
              </a:rPr>
              <a:t>MOOC Introduction to Design Thinking</a:t>
            </a:r>
            <a:r>
              <a:rPr lang="es-ES" sz="1200" b="0" i="0" u="none" strike="noStrike" cap="none" dirty="0">
                <a:solidFill>
                  <a:schemeClr val="dk1"/>
                </a:solidFill>
                <a:effectLst/>
                <a:latin typeface="Calibri"/>
                <a:ea typeface="Calibri"/>
                <a:cs typeface="Calibri"/>
                <a:sym typeface="Calibri"/>
              </a:rPr>
              <a:t> &amp; </a:t>
            </a:r>
            <a:r>
              <a:rPr lang="en-US" sz="1200" b="0" i="0" u="none" strike="noStrike" cap="none" dirty="0">
                <a:solidFill>
                  <a:schemeClr val="dk1"/>
                </a:solidFill>
                <a:effectLst/>
                <a:latin typeface="Calibri"/>
                <a:ea typeface="Calibri"/>
                <a:cs typeface="Calibri"/>
                <a:sym typeface="Calibri"/>
              </a:rPr>
              <a:t>Sustainable Design Thinking)</a:t>
            </a:r>
            <a:endParaRPr lang="es-ES" dirty="0"/>
          </a:p>
          <a:p>
            <a:pPr marL="171450" lvl="0" indent="-171450" algn="l" rtl="0">
              <a:lnSpc>
                <a:spcPct val="100000"/>
              </a:lnSpc>
              <a:spcBef>
                <a:spcPts val="0"/>
              </a:spcBef>
              <a:spcAft>
                <a:spcPts val="0"/>
              </a:spcAft>
              <a:buSzPts val="1400"/>
              <a:buFontTx/>
              <a:buChar char="-"/>
            </a:pPr>
            <a:r>
              <a:rPr lang="es-ES" dirty="0"/>
              <a:t>10 cursos Ulysseus (6 de idiomas)</a:t>
            </a:r>
          </a:p>
          <a:p>
            <a:pPr marL="171450" lvl="0" indent="-171450" algn="l" rtl="0">
              <a:lnSpc>
                <a:spcPct val="100000"/>
              </a:lnSpc>
              <a:spcBef>
                <a:spcPts val="0"/>
              </a:spcBef>
              <a:spcAft>
                <a:spcPts val="0"/>
              </a:spcAft>
              <a:buSzPts val="1400"/>
              <a:buFontTx/>
              <a:buChar char="-"/>
            </a:pPr>
            <a:endParaRPr lang="es-ES" dirty="0"/>
          </a:p>
          <a:p>
            <a:pPr marL="0" lvl="0" indent="0" algn="l" rtl="0">
              <a:lnSpc>
                <a:spcPct val="100000"/>
              </a:lnSpc>
              <a:spcBef>
                <a:spcPts val="0"/>
              </a:spcBef>
              <a:spcAft>
                <a:spcPts val="0"/>
              </a:spcAft>
              <a:buSzPts val="1400"/>
              <a:buNone/>
            </a:pPr>
            <a:endParaRPr dirty="0"/>
          </a:p>
        </p:txBody>
      </p:sp>
      <p:sp>
        <p:nvSpPr>
          <p:cNvPr id="96" name="Google Shape;96;ga2cad93b9f_0_1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3"/>
        <p:cNvGrpSpPr/>
        <p:nvPr/>
      </p:nvGrpSpPr>
      <p:grpSpPr>
        <a:xfrm>
          <a:off x="0" y="0"/>
          <a:ext cx="0" cy="0"/>
          <a:chOff x="0" y="0"/>
          <a:chExt cx="0" cy="0"/>
        </a:xfrm>
      </p:grpSpPr>
      <p:sp>
        <p:nvSpPr>
          <p:cNvPr id="14" name="Google Shape;14;p2"/>
          <p:cNvSpPr txBox="1">
            <a:spLocks noGrp="1"/>
          </p:cNvSpPr>
          <p:nvPr>
            <p:ph type="title"/>
          </p:nvPr>
        </p:nvSpPr>
        <p:spPr>
          <a:xfrm>
            <a:off x="538775" y="171525"/>
            <a:ext cx="2497800" cy="1843800"/>
          </a:xfrm>
          <a:prstGeom prst="rect">
            <a:avLst/>
          </a:prstGeom>
          <a:noFill/>
          <a:ln>
            <a:noFill/>
          </a:ln>
        </p:spPr>
        <p:txBody>
          <a:bodyPr spcFirstLastPara="1" wrap="square" lIns="0" tIns="45700" rIns="91425" bIns="45700" anchor="t" anchorCtr="0">
            <a:noAutofit/>
          </a:bodyPr>
          <a:lstStyle>
            <a:lvl1pPr lvl="0" algn="l">
              <a:lnSpc>
                <a:spcPct val="90000"/>
              </a:lnSpc>
              <a:spcBef>
                <a:spcPts val="0"/>
              </a:spcBef>
              <a:spcAft>
                <a:spcPts val="0"/>
              </a:spcAft>
              <a:buClr>
                <a:schemeClr val="dk1"/>
              </a:buClr>
              <a:buSzPts val="2000"/>
              <a:buNone/>
              <a:defRPr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2"/>
          <p:cNvSpPr txBox="1">
            <a:spLocks noGrp="1"/>
          </p:cNvSpPr>
          <p:nvPr>
            <p:ph type="body" idx="1"/>
          </p:nvPr>
        </p:nvSpPr>
        <p:spPr>
          <a:xfrm>
            <a:off x="2666400" y="2338175"/>
            <a:ext cx="7527600" cy="3469800"/>
          </a:xfrm>
          <a:prstGeom prst="rect">
            <a:avLst/>
          </a:prstGeom>
          <a:noFill/>
          <a:ln>
            <a:noFill/>
          </a:ln>
        </p:spPr>
        <p:txBody>
          <a:bodyPr spcFirstLastPara="1" wrap="square" lIns="91425" tIns="45700" rIns="91425" bIns="45700" anchor="t" anchorCtr="0">
            <a:noAutofit/>
          </a:bodyPr>
          <a:lstStyle>
            <a:lvl1pPr marL="457200" lvl="0" indent="-317500" algn="l">
              <a:lnSpc>
                <a:spcPct val="115000"/>
              </a:lnSpc>
              <a:spcBef>
                <a:spcPts val="1000"/>
              </a:spcBef>
              <a:spcAft>
                <a:spcPts val="0"/>
              </a:spcAft>
              <a:buClr>
                <a:srgbClr val="2D296C"/>
              </a:buClr>
              <a:buSzPts val="1400"/>
              <a:buChar char="•"/>
              <a:defRPr sz="2400" b="1">
                <a:solidFill>
                  <a:srgbClr val="2D296C"/>
                </a:solidFill>
              </a:defRPr>
            </a:lvl1pPr>
            <a:lvl2pPr marL="914400" lvl="1" indent="-323850" algn="l">
              <a:lnSpc>
                <a:spcPct val="115000"/>
              </a:lnSpc>
              <a:spcBef>
                <a:spcPts val="500"/>
              </a:spcBef>
              <a:spcAft>
                <a:spcPts val="0"/>
              </a:spcAft>
              <a:buClr>
                <a:schemeClr val="dk1"/>
              </a:buClr>
              <a:buSzPts val="1500"/>
              <a:buChar char="•"/>
              <a:defRPr sz="2100"/>
            </a:lvl2pPr>
            <a:lvl3pPr marL="1371600" lvl="2" indent="-323850" algn="l">
              <a:lnSpc>
                <a:spcPct val="115000"/>
              </a:lnSpc>
              <a:spcBef>
                <a:spcPts val="500"/>
              </a:spcBef>
              <a:spcAft>
                <a:spcPts val="0"/>
              </a:spcAft>
              <a:buClr>
                <a:schemeClr val="dk1"/>
              </a:buClr>
              <a:buSzPts val="1500"/>
              <a:buChar char="•"/>
              <a:defRPr sz="1700"/>
            </a:lvl3pPr>
            <a:lvl4pPr marL="1828800" lvl="3" indent="-323850" algn="l">
              <a:lnSpc>
                <a:spcPct val="115000"/>
              </a:lnSpc>
              <a:spcBef>
                <a:spcPts val="500"/>
              </a:spcBef>
              <a:spcAft>
                <a:spcPts val="0"/>
              </a:spcAft>
              <a:buClr>
                <a:schemeClr val="dk1"/>
              </a:buClr>
              <a:buSzPts val="1500"/>
              <a:buChar char="•"/>
              <a:defRPr sz="1500"/>
            </a:lvl4pPr>
            <a:lvl5pPr marL="2286000" lvl="4" indent="-323850" algn="l">
              <a:lnSpc>
                <a:spcPct val="115000"/>
              </a:lnSpc>
              <a:spcBef>
                <a:spcPts val="500"/>
              </a:spcBef>
              <a:spcAft>
                <a:spcPts val="0"/>
              </a:spcAft>
              <a:buClr>
                <a:schemeClr val="dk1"/>
              </a:buClr>
              <a:buSzPts val="1500"/>
              <a:buChar char="•"/>
              <a:defRPr sz="1500"/>
            </a:lvl5pPr>
            <a:lvl6pPr marL="2743200" lvl="5" indent="-323850" algn="l">
              <a:lnSpc>
                <a:spcPct val="115000"/>
              </a:lnSpc>
              <a:spcBef>
                <a:spcPts val="500"/>
              </a:spcBef>
              <a:spcAft>
                <a:spcPts val="0"/>
              </a:spcAft>
              <a:buClr>
                <a:schemeClr val="dk1"/>
              </a:buClr>
              <a:buSzPts val="1500"/>
              <a:buChar char="•"/>
              <a:defRPr sz="1500"/>
            </a:lvl6pPr>
            <a:lvl7pPr marL="3200400" lvl="6" indent="-323850" algn="l">
              <a:lnSpc>
                <a:spcPct val="115000"/>
              </a:lnSpc>
              <a:spcBef>
                <a:spcPts val="500"/>
              </a:spcBef>
              <a:spcAft>
                <a:spcPts val="0"/>
              </a:spcAft>
              <a:buClr>
                <a:schemeClr val="dk1"/>
              </a:buClr>
              <a:buSzPts val="1500"/>
              <a:buChar char="•"/>
              <a:defRPr sz="1500"/>
            </a:lvl7pPr>
            <a:lvl8pPr marL="3657600" lvl="7" indent="-323850" algn="l">
              <a:lnSpc>
                <a:spcPct val="115000"/>
              </a:lnSpc>
              <a:spcBef>
                <a:spcPts val="500"/>
              </a:spcBef>
              <a:spcAft>
                <a:spcPts val="0"/>
              </a:spcAft>
              <a:buClr>
                <a:schemeClr val="dk1"/>
              </a:buClr>
              <a:buSzPts val="1500"/>
              <a:buChar char="•"/>
              <a:defRPr sz="1500"/>
            </a:lvl8pPr>
            <a:lvl9pPr marL="4114800" lvl="8" indent="-323850" algn="l">
              <a:lnSpc>
                <a:spcPct val="115000"/>
              </a:lnSpc>
              <a:spcBef>
                <a:spcPts val="500"/>
              </a:spcBef>
              <a:spcAft>
                <a:spcPts val="0"/>
              </a:spcAft>
              <a:buClr>
                <a:schemeClr val="dk1"/>
              </a:buClr>
              <a:buSzPts val="1500"/>
              <a:buChar char="•"/>
              <a:defRPr sz="1500"/>
            </a:lvl9pPr>
          </a:lstStyle>
          <a:p>
            <a:endParaRPr/>
          </a:p>
        </p:txBody>
      </p:sp>
      <p:sp>
        <p:nvSpPr>
          <p:cNvPr id="16" name="Google Shape;16;p2"/>
          <p:cNvSpPr/>
          <p:nvPr/>
        </p:nvSpPr>
        <p:spPr>
          <a:xfrm>
            <a:off x="538775" y="-10650"/>
            <a:ext cx="1951200" cy="82200"/>
          </a:xfrm>
          <a:prstGeom prst="rect">
            <a:avLst/>
          </a:prstGeom>
          <a:solidFill>
            <a:srgbClr val="DF384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 name="Google Shape;17;p2"/>
          <p:cNvSpPr txBox="1">
            <a:spLocks noGrp="1"/>
          </p:cNvSpPr>
          <p:nvPr>
            <p:ph type="subTitle" idx="2"/>
          </p:nvPr>
        </p:nvSpPr>
        <p:spPr>
          <a:xfrm>
            <a:off x="538775" y="692325"/>
            <a:ext cx="1781700" cy="1124100"/>
          </a:xfrm>
          <a:prstGeom prst="rect">
            <a:avLst/>
          </a:prstGeom>
          <a:noFill/>
          <a:ln>
            <a:noFill/>
          </a:ln>
        </p:spPr>
        <p:txBody>
          <a:bodyPr spcFirstLastPara="1" wrap="square" lIns="0" tIns="0" rIns="91425" bIns="45700" anchor="t" anchorCtr="0">
            <a:noAutofit/>
          </a:bodyPr>
          <a:lstStyle>
            <a:lvl1pPr lvl="0" rtl="0">
              <a:lnSpc>
                <a:spcPct val="90000"/>
              </a:lnSpc>
              <a:spcBef>
                <a:spcPts val="1000"/>
              </a:spcBef>
              <a:spcAft>
                <a:spcPts val="0"/>
              </a:spcAft>
              <a:buClr>
                <a:srgbClr val="DF3849"/>
              </a:buClr>
              <a:buSzPts val="1400"/>
              <a:buFont typeface="Montserrat Light"/>
              <a:buNone/>
              <a:defRPr sz="1400">
                <a:solidFill>
                  <a:srgbClr val="DF3849"/>
                </a:solidFill>
                <a:latin typeface="Montserrat Light"/>
                <a:ea typeface="Montserrat Light"/>
                <a:cs typeface="Montserrat Light"/>
                <a:sym typeface="Montserrat Light"/>
              </a:defRPr>
            </a:lvl1pPr>
            <a:lvl2pPr lvl="1" algn="ctr" rtl="0">
              <a:lnSpc>
                <a:spcPct val="90000"/>
              </a:lnSpc>
              <a:spcBef>
                <a:spcPts val="500"/>
              </a:spcBef>
              <a:spcAft>
                <a:spcPts val="0"/>
              </a:spcAft>
              <a:buClr>
                <a:srgbClr val="DF3849"/>
              </a:buClr>
              <a:buSzPts val="1000"/>
              <a:buNone/>
              <a:defRPr sz="1000">
                <a:solidFill>
                  <a:srgbClr val="DF3849"/>
                </a:solidFill>
              </a:defRPr>
            </a:lvl2pPr>
            <a:lvl3pPr lvl="2" algn="ctr" rtl="0">
              <a:lnSpc>
                <a:spcPct val="90000"/>
              </a:lnSpc>
              <a:spcBef>
                <a:spcPts val="500"/>
              </a:spcBef>
              <a:spcAft>
                <a:spcPts val="0"/>
              </a:spcAft>
              <a:buClr>
                <a:srgbClr val="DF3849"/>
              </a:buClr>
              <a:buSzPts val="800"/>
              <a:buNone/>
              <a:defRPr sz="800">
                <a:solidFill>
                  <a:srgbClr val="DF3849"/>
                </a:solidFill>
              </a:defRPr>
            </a:lvl3pPr>
            <a:lvl4pPr lvl="3" algn="ctr" rtl="0">
              <a:lnSpc>
                <a:spcPct val="90000"/>
              </a:lnSpc>
              <a:spcBef>
                <a:spcPts val="500"/>
              </a:spcBef>
              <a:spcAft>
                <a:spcPts val="0"/>
              </a:spcAft>
              <a:buClr>
                <a:srgbClr val="DF3849"/>
              </a:buClr>
              <a:buSzPts val="600"/>
              <a:buNone/>
              <a:defRPr sz="600">
                <a:solidFill>
                  <a:srgbClr val="DF3849"/>
                </a:solidFill>
              </a:defRPr>
            </a:lvl4pPr>
            <a:lvl5pPr lvl="4" algn="ctr" rtl="0">
              <a:lnSpc>
                <a:spcPct val="90000"/>
              </a:lnSpc>
              <a:spcBef>
                <a:spcPts val="500"/>
              </a:spcBef>
              <a:spcAft>
                <a:spcPts val="0"/>
              </a:spcAft>
              <a:buClr>
                <a:srgbClr val="DF3849"/>
              </a:buClr>
              <a:buSzPts val="600"/>
              <a:buNone/>
              <a:defRPr sz="600">
                <a:solidFill>
                  <a:srgbClr val="DF3849"/>
                </a:solidFill>
              </a:defRPr>
            </a:lvl5pPr>
            <a:lvl6pPr lvl="5" algn="ctr" rtl="0">
              <a:lnSpc>
                <a:spcPct val="90000"/>
              </a:lnSpc>
              <a:spcBef>
                <a:spcPts val="500"/>
              </a:spcBef>
              <a:spcAft>
                <a:spcPts val="0"/>
              </a:spcAft>
              <a:buClr>
                <a:srgbClr val="DF3849"/>
              </a:buClr>
              <a:buSzPts val="600"/>
              <a:buNone/>
              <a:defRPr sz="600">
                <a:solidFill>
                  <a:srgbClr val="DF3849"/>
                </a:solidFill>
              </a:defRPr>
            </a:lvl6pPr>
            <a:lvl7pPr lvl="6" algn="ctr" rtl="0">
              <a:lnSpc>
                <a:spcPct val="90000"/>
              </a:lnSpc>
              <a:spcBef>
                <a:spcPts val="500"/>
              </a:spcBef>
              <a:spcAft>
                <a:spcPts val="0"/>
              </a:spcAft>
              <a:buClr>
                <a:srgbClr val="DF3849"/>
              </a:buClr>
              <a:buSzPts val="600"/>
              <a:buNone/>
              <a:defRPr sz="600">
                <a:solidFill>
                  <a:srgbClr val="DF3849"/>
                </a:solidFill>
              </a:defRPr>
            </a:lvl7pPr>
            <a:lvl8pPr lvl="7" algn="ctr" rtl="0">
              <a:lnSpc>
                <a:spcPct val="90000"/>
              </a:lnSpc>
              <a:spcBef>
                <a:spcPts val="500"/>
              </a:spcBef>
              <a:spcAft>
                <a:spcPts val="0"/>
              </a:spcAft>
              <a:buClr>
                <a:srgbClr val="DF3849"/>
              </a:buClr>
              <a:buSzPts val="600"/>
              <a:buNone/>
              <a:defRPr sz="600">
                <a:solidFill>
                  <a:srgbClr val="DF3849"/>
                </a:solidFill>
              </a:defRPr>
            </a:lvl8pPr>
            <a:lvl9pPr lvl="8" algn="ctr" rtl="0">
              <a:lnSpc>
                <a:spcPct val="90000"/>
              </a:lnSpc>
              <a:spcBef>
                <a:spcPts val="500"/>
              </a:spcBef>
              <a:spcAft>
                <a:spcPts val="0"/>
              </a:spcAft>
              <a:buClr>
                <a:srgbClr val="DF3849"/>
              </a:buClr>
              <a:buSzPts val="600"/>
              <a:buNone/>
              <a:defRPr sz="600">
                <a:solidFill>
                  <a:srgbClr val="DF3849"/>
                </a:solidFill>
              </a:defRPr>
            </a:lvl9pPr>
          </a:lstStyle>
          <a:p>
            <a:endParaRPr/>
          </a:p>
        </p:txBody>
      </p:sp>
      <p:pic>
        <p:nvPicPr>
          <p:cNvPr id="9" name="Google Shape;42;p7">
            <a:extLst>
              <a:ext uri="{FF2B5EF4-FFF2-40B4-BE49-F238E27FC236}">
                <a16:creationId xmlns:a16="http://schemas.microsoft.com/office/drawing/2014/main" id="{EE999277-AD89-4066-B979-B67031D5B88A}"/>
              </a:ext>
            </a:extLst>
          </p:cNvPr>
          <p:cNvPicPr preferRelativeResize="0"/>
          <p:nvPr userDrawn="1"/>
        </p:nvPicPr>
        <p:blipFill>
          <a:blip r:embed="rId2">
            <a:alphaModFix/>
          </a:blip>
          <a:stretch>
            <a:fillRect/>
          </a:stretch>
        </p:blipFill>
        <p:spPr>
          <a:xfrm>
            <a:off x="10194000" y="218372"/>
            <a:ext cx="1660751" cy="568251"/>
          </a:xfrm>
          <a:prstGeom prst="rect">
            <a:avLst/>
          </a:prstGeom>
          <a:noFill/>
          <a:ln>
            <a:noFill/>
          </a:ln>
        </p:spPr>
      </p:pic>
      <p:pic>
        <p:nvPicPr>
          <p:cNvPr id="3" name="Picture 2">
            <a:extLst>
              <a:ext uri="{FF2B5EF4-FFF2-40B4-BE49-F238E27FC236}">
                <a16:creationId xmlns:a16="http://schemas.microsoft.com/office/drawing/2014/main" id="{C1A9D158-8345-E659-2F3D-BBA6DFA0C98E}"/>
              </a:ext>
            </a:extLst>
          </p:cNvPr>
          <p:cNvPicPr>
            <a:picLocks noChangeAspect="1"/>
          </p:cNvPicPr>
          <p:nvPr userDrawn="1"/>
        </p:nvPicPr>
        <p:blipFill>
          <a:blip r:embed="rId3"/>
          <a:srcRect/>
          <a:stretch/>
        </p:blipFill>
        <p:spPr>
          <a:xfrm>
            <a:off x="388341" y="6208082"/>
            <a:ext cx="2278059" cy="478393"/>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No title">
  <p:cSld name="OBJECT_1">
    <p:spTree>
      <p:nvGrpSpPr>
        <p:cNvPr id="1" name="Shape 19"/>
        <p:cNvGrpSpPr/>
        <p:nvPr/>
      </p:nvGrpSpPr>
      <p:grpSpPr>
        <a:xfrm>
          <a:off x="0" y="0"/>
          <a:ext cx="0" cy="0"/>
          <a:chOff x="0" y="0"/>
          <a:chExt cx="0" cy="0"/>
        </a:xfrm>
      </p:grpSpPr>
      <p:pic>
        <p:nvPicPr>
          <p:cNvPr id="4" name="Google Shape;42;p7">
            <a:extLst>
              <a:ext uri="{FF2B5EF4-FFF2-40B4-BE49-F238E27FC236}">
                <a16:creationId xmlns:a16="http://schemas.microsoft.com/office/drawing/2014/main" id="{3B347E80-8AB9-421A-B0EA-106C485333EB}"/>
              </a:ext>
            </a:extLst>
          </p:cNvPr>
          <p:cNvPicPr preferRelativeResize="0"/>
          <p:nvPr userDrawn="1"/>
        </p:nvPicPr>
        <p:blipFill>
          <a:blip r:embed="rId2">
            <a:alphaModFix/>
          </a:blip>
          <a:stretch>
            <a:fillRect/>
          </a:stretch>
        </p:blipFill>
        <p:spPr>
          <a:xfrm>
            <a:off x="10123024" y="353188"/>
            <a:ext cx="1660751" cy="568251"/>
          </a:xfrm>
          <a:prstGeom prst="rect">
            <a:avLst/>
          </a:prstGeom>
          <a:noFill/>
          <a:ln>
            <a:noFill/>
          </a:ln>
        </p:spPr>
      </p:pic>
      <p:pic>
        <p:nvPicPr>
          <p:cNvPr id="2" name="Picture 1">
            <a:extLst>
              <a:ext uri="{FF2B5EF4-FFF2-40B4-BE49-F238E27FC236}">
                <a16:creationId xmlns:a16="http://schemas.microsoft.com/office/drawing/2014/main" id="{D26A8A3A-5F06-1AD2-68B6-F5F5C026D286}"/>
              </a:ext>
            </a:extLst>
          </p:cNvPr>
          <p:cNvPicPr>
            <a:picLocks noChangeAspect="1"/>
          </p:cNvPicPr>
          <p:nvPr userDrawn="1"/>
        </p:nvPicPr>
        <p:blipFill>
          <a:blip r:embed="rId3"/>
          <a:srcRect/>
          <a:stretch/>
        </p:blipFill>
        <p:spPr>
          <a:xfrm>
            <a:off x="388341" y="6208082"/>
            <a:ext cx="2278059" cy="47839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No title" preserve="1">
  <p:cSld name="1_No title">
    <p:spTree>
      <p:nvGrpSpPr>
        <p:cNvPr id="1" name="Shape 19"/>
        <p:cNvGrpSpPr/>
        <p:nvPr/>
      </p:nvGrpSpPr>
      <p:grpSpPr>
        <a:xfrm>
          <a:off x="0" y="0"/>
          <a:ext cx="0" cy="0"/>
          <a:chOff x="0" y="0"/>
          <a:chExt cx="0" cy="0"/>
        </a:xfrm>
      </p:grpSpPr>
      <p:sp>
        <p:nvSpPr>
          <p:cNvPr id="2" name="Google Shape;23;p4">
            <a:extLst>
              <a:ext uri="{FF2B5EF4-FFF2-40B4-BE49-F238E27FC236}">
                <a16:creationId xmlns:a16="http://schemas.microsoft.com/office/drawing/2014/main" id="{32BE02C8-5117-5FA6-1BBD-E139DA9C81F5}"/>
              </a:ext>
            </a:extLst>
          </p:cNvPr>
          <p:cNvSpPr/>
          <p:nvPr userDrawn="1"/>
        </p:nvSpPr>
        <p:spPr>
          <a:xfrm>
            <a:off x="538775" y="-10650"/>
            <a:ext cx="3610200" cy="82200"/>
          </a:xfrm>
          <a:prstGeom prst="rect">
            <a:avLst/>
          </a:prstGeom>
          <a:solidFill>
            <a:srgbClr val="DF384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 name="Picture 3">
            <a:extLst>
              <a:ext uri="{FF2B5EF4-FFF2-40B4-BE49-F238E27FC236}">
                <a16:creationId xmlns:a16="http://schemas.microsoft.com/office/drawing/2014/main" id="{175AF8D4-2681-D717-0755-C7B5249A7B9A}"/>
              </a:ext>
            </a:extLst>
          </p:cNvPr>
          <p:cNvPicPr>
            <a:picLocks noChangeAspect="1"/>
          </p:cNvPicPr>
          <p:nvPr userDrawn="1"/>
        </p:nvPicPr>
        <p:blipFill>
          <a:blip r:embed="rId2"/>
          <a:srcRect/>
          <a:stretch/>
        </p:blipFill>
        <p:spPr>
          <a:xfrm>
            <a:off x="388341" y="6208082"/>
            <a:ext cx="2278059" cy="478393"/>
          </a:xfrm>
          <a:prstGeom prst="rect">
            <a:avLst/>
          </a:prstGeom>
        </p:spPr>
      </p:pic>
    </p:spTree>
    <p:extLst>
      <p:ext uri="{BB962C8B-B14F-4D97-AF65-F5344CB8AC3E}">
        <p14:creationId xmlns:p14="http://schemas.microsoft.com/office/powerpoint/2010/main" val="3933158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 line title" type="blank">
  <p:cSld name="BLANK">
    <p:spTree>
      <p:nvGrpSpPr>
        <p:cNvPr id="1" name="Shape 21"/>
        <p:cNvGrpSpPr/>
        <p:nvPr/>
      </p:nvGrpSpPr>
      <p:grpSpPr>
        <a:xfrm>
          <a:off x="0" y="0"/>
          <a:ext cx="0" cy="0"/>
          <a:chOff x="0" y="0"/>
          <a:chExt cx="0" cy="0"/>
        </a:xfrm>
      </p:grpSpPr>
      <p:sp>
        <p:nvSpPr>
          <p:cNvPr id="22" name="Google Shape;22;p4"/>
          <p:cNvSpPr txBox="1">
            <a:spLocks noGrp="1"/>
          </p:cNvSpPr>
          <p:nvPr>
            <p:ph type="title"/>
          </p:nvPr>
        </p:nvSpPr>
        <p:spPr>
          <a:xfrm>
            <a:off x="538775" y="171525"/>
            <a:ext cx="5312400" cy="445500"/>
          </a:xfrm>
          <a:prstGeom prst="rect">
            <a:avLst/>
          </a:prstGeom>
          <a:noFill/>
          <a:ln>
            <a:noFill/>
          </a:ln>
        </p:spPr>
        <p:txBody>
          <a:bodyPr spcFirstLastPara="1" wrap="square" lIns="0" tIns="45700" rIns="91425" bIns="45700" anchor="t" anchorCtr="0">
            <a:noAutofit/>
          </a:bodyPr>
          <a:lstStyle>
            <a:lvl1pPr lvl="0" algn="l" rtl="0">
              <a:lnSpc>
                <a:spcPct val="90000"/>
              </a:lnSpc>
              <a:spcBef>
                <a:spcPts val="0"/>
              </a:spcBef>
              <a:spcAft>
                <a:spcPts val="0"/>
              </a:spcAft>
              <a:buClr>
                <a:schemeClr val="dk1"/>
              </a:buClr>
              <a:buSzPts val="2000"/>
              <a:buNone/>
              <a:defRPr sz="20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3" name="Google Shape;23;p4"/>
          <p:cNvSpPr/>
          <p:nvPr/>
        </p:nvSpPr>
        <p:spPr>
          <a:xfrm>
            <a:off x="538775" y="-10650"/>
            <a:ext cx="3610200" cy="82200"/>
          </a:xfrm>
          <a:prstGeom prst="rect">
            <a:avLst/>
          </a:prstGeom>
          <a:solidFill>
            <a:srgbClr val="DF384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6" name="Google Shape;42;p7">
            <a:extLst>
              <a:ext uri="{FF2B5EF4-FFF2-40B4-BE49-F238E27FC236}">
                <a16:creationId xmlns:a16="http://schemas.microsoft.com/office/drawing/2014/main" id="{1A352729-73BC-48DA-94D1-BDC5BCE024A7}"/>
              </a:ext>
            </a:extLst>
          </p:cNvPr>
          <p:cNvPicPr preferRelativeResize="0"/>
          <p:nvPr userDrawn="1"/>
        </p:nvPicPr>
        <p:blipFill>
          <a:blip r:embed="rId2">
            <a:alphaModFix/>
          </a:blip>
          <a:stretch>
            <a:fillRect/>
          </a:stretch>
        </p:blipFill>
        <p:spPr>
          <a:xfrm>
            <a:off x="10123024" y="353188"/>
            <a:ext cx="1660751" cy="568251"/>
          </a:xfrm>
          <a:prstGeom prst="rect">
            <a:avLst/>
          </a:prstGeom>
          <a:noFill/>
          <a:ln>
            <a:noFill/>
          </a:ln>
        </p:spPr>
      </p:pic>
      <p:pic>
        <p:nvPicPr>
          <p:cNvPr id="3" name="Picture 2">
            <a:extLst>
              <a:ext uri="{FF2B5EF4-FFF2-40B4-BE49-F238E27FC236}">
                <a16:creationId xmlns:a16="http://schemas.microsoft.com/office/drawing/2014/main" id="{E81E5B11-74B7-E9AC-C221-2C5C52D909A0}"/>
              </a:ext>
            </a:extLst>
          </p:cNvPr>
          <p:cNvPicPr>
            <a:picLocks noChangeAspect="1"/>
          </p:cNvPicPr>
          <p:nvPr userDrawn="1"/>
        </p:nvPicPr>
        <p:blipFill>
          <a:blip r:embed="rId3"/>
          <a:srcRect/>
          <a:stretch/>
        </p:blipFill>
        <p:spPr>
          <a:xfrm>
            <a:off x="388341" y="6208082"/>
            <a:ext cx="2278059" cy="47839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entered title" type="title">
  <p:cSld name="TITLE">
    <p:spTree>
      <p:nvGrpSpPr>
        <p:cNvPr id="1" name="Shape 25"/>
        <p:cNvGrpSpPr/>
        <p:nvPr/>
      </p:nvGrpSpPr>
      <p:grpSpPr>
        <a:xfrm>
          <a:off x="0" y="0"/>
          <a:ext cx="0" cy="0"/>
          <a:chOff x="0" y="0"/>
          <a:chExt cx="0" cy="0"/>
        </a:xfrm>
      </p:grpSpPr>
      <p:sp>
        <p:nvSpPr>
          <p:cNvPr id="26" name="Google Shape;26;p5"/>
          <p:cNvSpPr txBox="1">
            <a:spLocks noGrp="1"/>
          </p:cNvSpPr>
          <p:nvPr>
            <p:ph type="ctrTitle"/>
          </p:nvPr>
        </p:nvSpPr>
        <p:spPr>
          <a:xfrm>
            <a:off x="1413775" y="2092850"/>
            <a:ext cx="6635100" cy="2387700"/>
          </a:xfrm>
          <a:prstGeom prst="rect">
            <a:avLst/>
          </a:prstGeom>
          <a:noFill/>
          <a:ln>
            <a:noFill/>
          </a:ln>
        </p:spPr>
        <p:txBody>
          <a:bodyPr spcFirstLastPara="1" wrap="square" lIns="0" tIns="45700" rIns="91425" bIns="45700" anchor="t" anchorCtr="0">
            <a:noAutofit/>
          </a:bodyPr>
          <a:lstStyle>
            <a:lvl1pPr lvl="0">
              <a:lnSpc>
                <a:spcPct val="90000"/>
              </a:lnSpc>
              <a:spcBef>
                <a:spcPts val="0"/>
              </a:spcBef>
              <a:spcAft>
                <a:spcPts val="0"/>
              </a:spcAft>
              <a:buClr>
                <a:schemeClr val="dk1"/>
              </a:buClr>
              <a:buSzPts val="3600"/>
              <a:buFont typeface="Calibri"/>
              <a:buNone/>
              <a:defRPr sz="3600"/>
            </a:lvl1pPr>
            <a:lvl2pPr lvl="1">
              <a:lnSpc>
                <a:spcPct val="100000"/>
              </a:lnSpc>
              <a:spcBef>
                <a:spcPts val="0"/>
              </a:spcBef>
              <a:spcAft>
                <a:spcPts val="0"/>
              </a:spcAft>
              <a:buSzPts val="3600"/>
              <a:buNone/>
              <a:defRPr sz="3600"/>
            </a:lvl2pPr>
            <a:lvl3pPr lvl="2">
              <a:lnSpc>
                <a:spcPct val="100000"/>
              </a:lnSpc>
              <a:spcBef>
                <a:spcPts val="0"/>
              </a:spcBef>
              <a:spcAft>
                <a:spcPts val="0"/>
              </a:spcAft>
              <a:buSzPts val="3600"/>
              <a:buNone/>
              <a:defRPr sz="3600"/>
            </a:lvl3pPr>
            <a:lvl4pPr lvl="3">
              <a:lnSpc>
                <a:spcPct val="100000"/>
              </a:lnSpc>
              <a:spcBef>
                <a:spcPts val="0"/>
              </a:spcBef>
              <a:spcAft>
                <a:spcPts val="0"/>
              </a:spcAft>
              <a:buSzPts val="3600"/>
              <a:buNone/>
              <a:defRPr sz="3600"/>
            </a:lvl4pPr>
            <a:lvl5pPr lvl="4">
              <a:lnSpc>
                <a:spcPct val="100000"/>
              </a:lnSpc>
              <a:spcBef>
                <a:spcPts val="0"/>
              </a:spcBef>
              <a:spcAft>
                <a:spcPts val="0"/>
              </a:spcAft>
              <a:buSzPts val="3600"/>
              <a:buNone/>
              <a:defRPr sz="3600"/>
            </a:lvl5pPr>
            <a:lvl6pPr lvl="5">
              <a:lnSpc>
                <a:spcPct val="100000"/>
              </a:lnSpc>
              <a:spcBef>
                <a:spcPts val="0"/>
              </a:spcBef>
              <a:spcAft>
                <a:spcPts val="0"/>
              </a:spcAft>
              <a:buSzPts val="3600"/>
              <a:buNone/>
              <a:defRPr sz="3600"/>
            </a:lvl6pPr>
            <a:lvl7pPr lvl="6">
              <a:lnSpc>
                <a:spcPct val="100000"/>
              </a:lnSpc>
              <a:spcBef>
                <a:spcPts val="0"/>
              </a:spcBef>
              <a:spcAft>
                <a:spcPts val="0"/>
              </a:spcAft>
              <a:buSzPts val="3600"/>
              <a:buNone/>
              <a:defRPr sz="3600"/>
            </a:lvl7pPr>
            <a:lvl8pPr lvl="7">
              <a:lnSpc>
                <a:spcPct val="100000"/>
              </a:lnSpc>
              <a:spcBef>
                <a:spcPts val="0"/>
              </a:spcBef>
              <a:spcAft>
                <a:spcPts val="0"/>
              </a:spcAft>
              <a:buSzPts val="3600"/>
              <a:buNone/>
              <a:defRPr sz="3600"/>
            </a:lvl8pPr>
            <a:lvl9pPr lvl="8">
              <a:lnSpc>
                <a:spcPct val="100000"/>
              </a:lnSpc>
              <a:spcBef>
                <a:spcPts val="0"/>
              </a:spcBef>
              <a:spcAft>
                <a:spcPts val="0"/>
              </a:spcAft>
              <a:buSzPts val="3600"/>
              <a:buNone/>
              <a:defRPr sz="3600"/>
            </a:lvl9pPr>
          </a:lstStyle>
          <a:p>
            <a:endParaRPr/>
          </a:p>
        </p:txBody>
      </p:sp>
      <p:sp>
        <p:nvSpPr>
          <p:cNvPr id="27" name="Google Shape;27;p5"/>
          <p:cNvSpPr txBox="1">
            <a:spLocks noGrp="1"/>
          </p:cNvSpPr>
          <p:nvPr>
            <p:ph type="subTitle" idx="1"/>
          </p:nvPr>
        </p:nvSpPr>
        <p:spPr>
          <a:xfrm>
            <a:off x="1413775" y="3659115"/>
            <a:ext cx="6169800" cy="1655700"/>
          </a:xfrm>
          <a:prstGeom prst="rect">
            <a:avLst/>
          </a:prstGeom>
          <a:noFill/>
          <a:ln>
            <a:noFill/>
          </a:ln>
        </p:spPr>
        <p:txBody>
          <a:bodyPr spcFirstLastPara="1" wrap="square" lIns="0" tIns="45700" rIns="91425" bIns="45700" anchor="t" anchorCtr="0">
            <a:noAutofit/>
          </a:bodyPr>
          <a:lstStyle>
            <a:lvl1pPr lvl="0">
              <a:lnSpc>
                <a:spcPct val="90000"/>
              </a:lnSpc>
              <a:spcBef>
                <a:spcPts val="1000"/>
              </a:spcBef>
              <a:spcAft>
                <a:spcPts val="0"/>
              </a:spcAft>
              <a:buClr>
                <a:srgbClr val="DF3849"/>
              </a:buClr>
              <a:buSzPts val="2400"/>
              <a:buFont typeface="Montserrat Light"/>
              <a:buNone/>
              <a:defRPr sz="2400">
                <a:solidFill>
                  <a:srgbClr val="DF3849"/>
                </a:solidFill>
                <a:latin typeface="Montserrat Light"/>
                <a:ea typeface="Montserrat Light"/>
                <a:cs typeface="Montserrat Light"/>
                <a:sym typeface="Montserrat Light"/>
              </a:defRPr>
            </a:lvl1pPr>
            <a:lvl2pPr lvl="1" algn="ctr">
              <a:lnSpc>
                <a:spcPct val="90000"/>
              </a:lnSpc>
              <a:spcBef>
                <a:spcPts val="500"/>
              </a:spcBef>
              <a:spcAft>
                <a:spcPts val="0"/>
              </a:spcAft>
              <a:buClr>
                <a:srgbClr val="DF3849"/>
              </a:buClr>
              <a:buSzPts val="2000"/>
              <a:buNone/>
              <a:defRPr sz="2000">
                <a:solidFill>
                  <a:srgbClr val="DF3849"/>
                </a:solidFill>
              </a:defRPr>
            </a:lvl2pPr>
            <a:lvl3pPr lvl="2" algn="ctr">
              <a:lnSpc>
                <a:spcPct val="90000"/>
              </a:lnSpc>
              <a:spcBef>
                <a:spcPts val="500"/>
              </a:spcBef>
              <a:spcAft>
                <a:spcPts val="0"/>
              </a:spcAft>
              <a:buClr>
                <a:srgbClr val="DF3849"/>
              </a:buClr>
              <a:buSzPts val="1800"/>
              <a:buNone/>
              <a:defRPr sz="1800">
                <a:solidFill>
                  <a:srgbClr val="DF3849"/>
                </a:solidFill>
              </a:defRPr>
            </a:lvl3pPr>
            <a:lvl4pPr lvl="3" algn="ctr">
              <a:lnSpc>
                <a:spcPct val="90000"/>
              </a:lnSpc>
              <a:spcBef>
                <a:spcPts val="500"/>
              </a:spcBef>
              <a:spcAft>
                <a:spcPts val="0"/>
              </a:spcAft>
              <a:buClr>
                <a:srgbClr val="DF3849"/>
              </a:buClr>
              <a:buSzPts val="1600"/>
              <a:buNone/>
              <a:defRPr sz="1600">
                <a:solidFill>
                  <a:srgbClr val="DF3849"/>
                </a:solidFill>
              </a:defRPr>
            </a:lvl4pPr>
            <a:lvl5pPr lvl="4" algn="ctr">
              <a:lnSpc>
                <a:spcPct val="90000"/>
              </a:lnSpc>
              <a:spcBef>
                <a:spcPts val="500"/>
              </a:spcBef>
              <a:spcAft>
                <a:spcPts val="0"/>
              </a:spcAft>
              <a:buClr>
                <a:srgbClr val="DF3849"/>
              </a:buClr>
              <a:buSzPts val="1600"/>
              <a:buNone/>
              <a:defRPr sz="1600">
                <a:solidFill>
                  <a:srgbClr val="DF3849"/>
                </a:solidFill>
              </a:defRPr>
            </a:lvl5pPr>
            <a:lvl6pPr lvl="5" algn="ctr">
              <a:lnSpc>
                <a:spcPct val="90000"/>
              </a:lnSpc>
              <a:spcBef>
                <a:spcPts val="500"/>
              </a:spcBef>
              <a:spcAft>
                <a:spcPts val="0"/>
              </a:spcAft>
              <a:buClr>
                <a:srgbClr val="DF3849"/>
              </a:buClr>
              <a:buSzPts val="1600"/>
              <a:buNone/>
              <a:defRPr sz="1600">
                <a:solidFill>
                  <a:srgbClr val="DF3849"/>
                </a:solidFill>
              </a:defRPr>
            </a:lvl6pPr>
            <a:lvl7pPr lvl="6" algn="ctr">
              <a:lnSpc>
                <a:spcPct val="90000"/>
              </a:lnSpc>
              <a:spcBef>
                <a:spcPts val="500"/>
              </a:spcBef>
              <a:spcAft>
                <a:spcPts val="0"/>
              </a:spcAft>
              <a:buClr>
                <a:srgbClr val="DF3849"/>
              </a:buClr>
              <a:buSzPts val="1600"/>
              <a:buNone/>
              <a:defRPr sz="1600">
                <a:solidFill>
                  <a:srgbClr val="DF3849"/>
                </a:solidFill>
              </a:defRPr>
            </a:lvl7pPr>
            <a:lvl8pPr lvl="7" algn="ctr">
              <a:lnSpc>
                <a:spcPct val="90000"/>
              </a:lnSpc>
              <a:spcBef>
                <a:spcPts val="500"/>
              </a:spcBef>
              <a:spcAft>
                <a:spcPts val="0"/>
              </a:spcAft>
              <a:buClr>
                <a:srgbClr val="DF3849"/>
              </a:buClr>
              <a:buSzPts val="1600"/>
              <a:buNone/>
              <a:defRPr sz="1600">
                <a:solidFill>
                  <a:srgbClr val="DF3849"/>
                </a:solidFill>
              </a:defRPr>
            </a:lvl8pPr>
            <a:lvl9pPr lvl="8" algn="ctr">
              <a:lnSpc>
                <a:spcPct val="90000"/>
              </a:lnSpc>
              <a:spcBef>
                <a:spcPts val="500"/>
              </a:spcBef>
              <a:spcAft>
                <a:spcPts val="0"/>
              </a:spcAft>
              <a:buClr>
                <a:srgbClr val="DF3849"/>
              </a:buClr>
              <a:buSzPts val="1600"/>
              <a:buNone/>
              <a:defRPr sz="1600">
                <a:solidFill>
                  <a:srgbClr val="DF3849"/>
                </a:solidFill>
              </a:defRPr>
            </a:lvl9pPr>
          </a:lstStyle>
          <a:p>
            <a:endParaRPr/>
          </a:p>
        </p:txBody>
      </p:sp>
      <p:sp>
        <p:nvSpPr>
          <p:cNvPr id="28" name="Google Shape;28;p5"/>
          <p:cNvSpPr/>
          <p:nvPr/>
        </p:nvSpPr>
        <p:spPr>
          <a:xfrm>
            <a:off x="1413775" y="1833300"/>
            <a:ext cx="1951200" cy="82200"/>
          </a:xfrm>
          <a:prstGeom prst="rect">
            <a:avLst/>
          </a:prstGeom>
          <a:solidFill>
            <a:srgbClr val="DF384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 name="Google Shape;42;p7">
            <a:extLst>
              <a:ext uri="{FF2B5EF4-FFF2-40B4-BE49-F238E27FC236}">
                <a16:creationId xmlns:a16="http://schemas.microsoft.com/office/drawing/2014/main" id="{5495D868-6DAC-48D8-9F3C-AFDC20C141F4}"/>
              </a:ext>
            </a:extLst>
          </p:cNvPr>
          <p:cNvPicPr preferRelativeResize="0"/>
          <p:nvPr userDrawn="1"/>
        </p:nvPicPr>
        <p:blipFill>
          <a:blip r:embed="rId2">
            <a:alphaModFix/>
          </a:blip>
          <a:stretch>
            <a:fillRect/>
          </a:stretch>
        </p:blipFill>
        <p:spPr>
          <a:xfrm>
            <a:off x="10123024" y="353188"/>
            <a:ext cx="1660751" cy="568251"/>
          </a:xfrm>
          <a:prstGeom prst="rect">
            <a:avLst/>
          </a:prstGeom>
          <a:noFill/>
          <a:ln>
            <a:noFill/>
          </a:ln>
        </p:spPr>
      </p:pic>
      <p:pic>
        <p:nvPicPr>
          <p:cNvPr id="3" name="Picture 2">
            <a:extLst>
              <a:ext uri="{FF2B5EF4-FFF2-40B4-BE49-F238E27FC236}">
                <a16:creationId xmlns:a16="http://schemas.microsoft.com/office/drawing/2014/main" id="{B9D831AB-A77C-B7C1-98A1-3416509CA04E}"/>
              </a:ext>
            </a:extLst>
          </p:cNvPr>
          <p:cNvPicPr>
            <a:picLocks noChangeAspect="1"/>
          </p:cNvPicPr>
          <p:nvPr userDrawn="1"/>
        </p:nvPicPr>
        <p:blipFill>
          <a:blip r:embed="rId3"/>
          <a:srcRect/>
          <a:stretch/>
        </p:blipFill>
        <p:spPr>
          <a:xfrm>
            <a:off x="388341" y="6208082"/>
            <a:ext cx="2278059" cy="47839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lumns" type="twoObj">
  <p:cSld name="TWO_OBJECTS">
    <p:spTree>
      <p:nvGrpSpPr>
        <p:cNvPr id="1" name="Shape 30"/>
        <p:cNvGrpSpPr/>
        <p:nvPr/>
      </p:nvGrpSpPr>
      <p:grpSpPr>
        <a:xfrm>
          <a:off x="0" y="0"/>
          <a:ext cx="0" cy="0"/>
          <a:chOff x="0" y="0"/>
          <a:chExt cx="0" cy="0"/>
        </a:xfrm>
      </p:grpSpPr>
      <p:sp>
        <p:nvSpPr>
          <p:cNvPr id="31" name="Google Shape;31;p6"/>
          <p:cNvSpPr txBox="1">
            <a:spLocks noGrp="1"/>
          </p:cNvSpPr>
          <p:nvPr>
            <p:ph type="title"/>
          </p:nvPr>
        </p:nvSpPr>
        <p:spPr>
          <a:xfrm>
            <a:off x="538775" y="171525"/>
            <a:ext cx="2497800" cy="1843800"/>
          </a:xfrm>
          <a:prstGeom prst="rect">
            <a:avLst/>
          </a:prstGeom>
          <a:noFill/>
          <a:ln>
            <a:noFill/>
          </a:ln>
        </p:spPr>
        <p:txBody>
          <a:bodyPr spcFirstLastPara="1" wrap="square" lIns="0" tIns="45700" rIns="91425" bIns="45700" anchor="t" anchorCtr="0">
            <a:noAutofit/>
          </a:bodyPr>
          <a:lstStyle>
            <a:lvl1pPr lvl="0" algn="l" rtl="0">
              <a:lnSpc>
                <a:spcPct val="90000"/>
              </a:lnSpc>
              <a:spcBef>
                <a:spcPts val="0"/>
              </a:spcBef>
              <a:spcAft>
                <a:spcPts val="0"/>
              </a:spcAft>
              <a:buClr>
                <a:schemeClr val="dk1"/>
              </a:buClr>
              <a:buSzPts val="2000"/>
              <a:buNone/>
              <a:defRPr sz="20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2" name="Google Shape;32;p6"/>
          <p:cNvSpPr/>
          <p:nvPr/>
        </p:nvSpPr>
        <p:spPr>
          <a:xfrm>
            <a:off x="538775" y="-10650"/>
            <a:ext cx="1951200" cy="82200"/>
          </a:xfrm>
          <a:prstGeom prst="rect">
            <a:avLst/>
          </a:prstGeom>
          <a:solidFill>
            <a:srgbClr val="DF384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 name="Google Shape;33;p6"/>
          <p:cNvSpPr txBox="1">
            <a:spLocks noGrp="1"/>
          </p:cNvSpPr>
          <p:nvPr>
            <p:ph type="subTitle" idx="1"/>
          </p:nvPr>
        </p:nvSpPr>
        <p:spPr>
          <a:xfrm>
            <a:off x="538775" y="920925"/>
            <a:ext cx="1781700" cy="1124100"/>
          </a:xfrm>
          <a:prstGeom prst="rect">
            <a:avLst/>
          </a:prstGeom>
          <a:noFill/>
          <a:ln>
            <a:noFill/>
          </a:ln>
        </p:spPr>
        <p:txBody>
          <a:bodyPr spcFirstLastPara="1" wrap="square" lIns="0" tIns="0" rIns="91425" bIns="45700" anchor="t" anchorCtr="0">
            <a:noAutofit/>
          </a:bodyPr>
          <a:lstStyle>
            <a:lvl1pPr lvl="0" rtl="0">
              <a:lnSpc>
                <a:spcPct val="90000"/>
              </a:lnSpc>
              <a:spcBef>
                <a:spcPts val="1000"/>
              </a:spcBef>
              <a:spcAft>
                <a:spcPts val="0"/>
              </a:spcAft>
              <a:buClr>
                <a:srgbClr val="DF3849"/>
              </a:buClr>
              <a:buSzPts val="1400"/>
              <a:buFont typeface="Montserrat Light"/>
              <a:buNone/>
              <a:defRPr sz="1400">
                <a:solidFill>
                  <a:srgbClr val="DF3849"/>
                </a:solidFill>
                <a:latin typeface="Montserrat Light"/>
                <a:ea typeface="Montserrat Light"/>
                <a:cs typeface="Montserrat Light"/>
                <a:sym typeface="Montserrat Light"/>
              </a:defRPr>
            </a:lvl1pPr>
            <a:lvl2pPr lvl="1" algn="ctr" rtl="0">
              <a:lnSpc>
                <a:spcPct val="90000"/>
              </a:lnSpc>
              <a:spcBef>
                <a:spcPts val="500"/>
              </a:spcBef>
              <a:spcAft>
                <a:spcPts val="0"/>
              </a:spcAft>
              <a:buClr>
                <a:srgbClr val="DF3849"/>
              </a:buClr>
              <a:buSzPts val="1000"/>
              <a:buNone/>
              <a:defRPr sz="1000">
                <a:solidFill>
                  <a:srgbClr val="DF3849"/>
                </a:solidFill>
              </a:defRPr>
            </a:lvl2pPr>
            <a:lvl3pPr lvl="2" algn="ctr" rtl="0">
              <a:lnSpc>
                <a:spcPct val="90000"/>
              </a:lnSpc>
              <a:spcBef>
                <a:spcPts val="500"/>
              </a:spcBef>
              <a:spcAft>
                <a:spcPts val="0"/>
              </a:spcAft>
              <a:buClr>
                <a:srgbClr val="DF3849"/>
              </a:buClr>
              <a:buSzPts val="800"/>
              <a:buNone/>
              <a:defRPr sz="800">
                <a:solidFill>
                  <a:srgbClr val="DF3849"/>
                </a:solidFill>
              </a:defRPr>
            </a:lvl3pPr>
            <a:lvl4pPr lvl="3" algn="ctr" rtl="0">
              <a:lnSpc>
                <a:spcPct val="90000"/>
              </a:lnSpc>
              <a:spcBef>
                <a:spcPts val="500"/>
              </a:spcBef>
              <a:spcAft>
                <a:spcPts val="0"/>
              </a:spcAft>
              <a:buClr>
                <a:srgbClr val="DF3849"/>
              </a:buClr>
              <a:buSzPts val="600"/>
              <a:buNone/>
              <a:defRPr sz="600">
                <a:solidFill>
                  <a:srgbClr val="DF3849"/>
                </a:solidFill>
              </a:defRPr>
            </a:lvl4pPr>
            <a:lvl5pPr lvl="4" algn="ctr" rtl="0">
              <a:lnSpc>
                <a:spcPct val="90000"/>
              </a:lnSpc>
              <a:spcBef>
                <a:spcPts val="500"/>
              </a:spcBef>
              <a:spcAft>
                <a:spcPts val="0"/>
              </a:spcAft>
              <a:buClr>
                <a:srgbClr val="DF3849"/>
              </a:buClr>
              <a:buSzPts val="600"/>
              <a:buNone/>
              <a:defRPr sz="600">
                <a:solidFill>
                  <a:srgbClr val="DF3849"/>
                </a:solidFill>
              </a:defRPr>
            </a:lvl5pPr>
            <a:lvl6pPr lvl="5" algn="ctr" rtl="0">
              <a:lnSpc>
                <a:spcPct val="90000"/>
              </a:lnSpc>
              <a:spcBef>
                <a:spcPts val="500"/>
              </a:spcBef>
              <a:spcAft>
                <a:spcPts val="0"/>
              </a:spcAft>
              <a:buClr>
                <a:srgbClr val="DF3849"/>
              </a:buClr>
              <a:buSzPts val="600"/>
              <a:buNone/>
              <a:defRPr sz="600">
                <a:solidFill>
                  <a:srgbClr val="DF3849"/>
                </a:solidFill>
              </a:defRPr>
            </a:lvl6pPr>
            <a:lvl7pPr lvl="6" algn="ctr" rtl="0">
              <a:lnSpc>
                <a:spcPct val="90000"/>
              </a:lnSpc>
              <a:spcBef>
                <a:spcPts val="500"/>
              </a:spcBef>
              <a:spcAft>
                <a:spcPts val="0"/>
              </a:spcAft>
              <a:buClr>
                <a:srgbClr val="DF3849"/>
              </a:buClr>
              <a:buSzPts val="600"/>
              <a:buNone/>
              <a:defRPr sz="600">
                <a:solidFill>
                  <a:srgbClr val="DF3849"/>
                </a:solidFill>
              </a:defRPr>
            </a:lvl7pPr>
            <a:lvl8pPr lvl="7" algn="ctr" rtl="0">
              <a:lnSpc>
                <a:spcPct val="90000"/>
              </a:lnSpc>
              <a:spcBef>
                <a:spcPts val="500"/>
              </a:spcBef>
              <a:spcAft>
                <a:spcPts val="0"/>
              </a:spcAft>
              <a:buClr>
                <a:srgbClr val="DF3849"/>
              </a:buClr>
              <a:buSzPts val="600"/>
              <a:buNone/>
              <a:defRPr sz="600">
                <a:solidFill>
                  <a:srgbClr val="DF3849"/>
                </a:solidFill>
              </a:defRPr>
            </a:lvl8pPr>
            <a:lvl9pPr lvl="8" algn="ctr" rtl="0">
              <a:lnSpc>
                <a:spcPct val="90000"/>
              </a:lnSpc>
              <a:spcBef>
                <a:spcPts val="500"/>
              </a:spcBef>
              <a:spcAft>
                <a:spcPts val="0"/>
              </a:spcAft>
              <a:buClr>
                <a:srgbClr val="DF3849"/>
              </a:buClr>
              <a:buSzPts val="600"/>
              <a:buNone/>
              <a:defRPr sz="600">
                <a:solidFill>
                  <a:srgbClr val="DF3849"/>
                </a:solidFill>
              </a:defRPr>
            </a:lvl9pPr>
          </a:lstStyle>
          <a:p>
            <a:endParaRPr/>
          </a:p>
        </p:txBody>
      </p:sp>
      <p:sp>
        <p:nvSpPr>
          <p:cNvPr id="34" name="Google Shape;34;p6"/>
          <p:cNvSpPr txBox="1">
            <a:spLocks noGrp="1"/>
          </p:cNvSpPr>
          <p:nvPr>
            <p:ph type="body" idx="2"/>
          </p:nvPr>
        </p:nvSpPr>
        <p:spPr>
          <a:xfrm>
            <a:off x="538775" y="2295625"/>
            <a:ext cx="4816800" cy="3469800"/>
          </a:xfrm>
          <a:prstGeom prst="rect">
            <a:avLst/>
          </a:prstGeom>
          <a:noFill/>
          <a:ln>
            <a:noFill/>
          </a:ln>
        </p:spPr>
        <p:txBody>
          <a:bodyPr spcFirstLastPara="1" wrap="square" lIns="91425" tIns="45700" rIns="91425" bIns="45700" anchor="t" anchorCtr="0">
            <a:noAutofit/>
          </a:bodyPr>
          <a:lstStyle>
            <a:lvl1pPr marL="457200" lvl="0" indent="-317500" algn="l" rtl="0">
              <a:lnSpc>
                <a:spcPct val="115000"/>
              </a:lnSpc>
              <a:spcBef>
                <a:spcPts val="1000"/>
              </a:spcBef>
              <a:spcAft>
                <a:spcPts val="0"/>
              </a:spcAft>
              <a:buClr>
                <a:srgbClr val="2D296C"/>
              </a:buClr>
              <a:buSzPts val="1400"/>
              <a:buChar char="•"/>
              <a:defRPr sz="2400" b="1">
                <a:solidFill>
                  <a:srgbClr val="2D296C"/>
                </a:solidFill>
              </a:defRPr>
            </a:lvl1pPr>
            <a:lvl2pPr marL="914400" lvl="1" indent="-323850" algn="l" rtl="0">
              <a:lnSpc>
                <a:spcPct val="115000"/>
              </a:lnSpc>
              <a:spcBef>
                <a:spcPts val="500"/>
              </a:spcBef>
              <a:spcAft>
                <a:spcPts val="0"/>
              </a:spcAft>
              <a:buClr>
                <a:schemeClr val="dk1"/>
              </a:buClr>
              <a:buSzPts val="1500"/>
              <a:buChar char="•"/>
              <a:defRPr sz="2100"/>
            </a:lvl2pPr>
            <a:lvl3pPr marL="1371600" lvl="2" indent="-323850" algn="l" rtl="0">
              <a:lnSpc>
                <a:spcPct val="115000"/>
              </a:lnSpc>
              <a:spcBef>
                <a:spcPts val="500"/>
              </a:spcBef>
              <a:spcAft>
                <a:spcPts val="0"/>
              </a:spcAft>
              <a:buClr>
                <a:schemeClr val="dk1"/>
              </a:buClr>
              <a:buSzPts val="1500"/>
              <a:buChar char="•"/>
              <a:defRPr sz="1700"/>
            </a:lvl3pPr>
            <a:lvl4pPr marL="1828800" lvl="3" indent="-323850" algn="l" rtl="0">
              <a:lnSpc>
                <a:spcPct val="115000"/>
              </a:lnSpc>
              <a:spcBef>
                <a:spcPts val="500"/>
              </a:spcBef>
              <a:spcAft>
                <a:spcPts val="0"/>
              </a:spcAft>
              <a:buClr>
                <a:schemeClr val="dk1"/>
              </a:buClr>
              <a:buSzPts val="1500"/>
              <a:buChar char="•"/>
              <a:defRPr sz="1500"/>
            </a:lvl4pPr>
            <a:lvl5pPr marL="2286000" lvl="4" indent="-323850" algn="l" rtl="0">
              <a:lnSpc>
                <a:spcPct val="115000"/>
              </a:lnSpc>
              <a:spcBef>
                <a:spcPts val="500"/>
              </a:spcBef>
              <a:spcAft>
                <a:spcPts val="0"/>
              </a:spcAft>
              <a:buClr>
                <a:schemeClr val="dk1"/>
              </a:buClr>
              <a:buSzPts val="1500"/>
              <a:buChar char="•"/>
              <a:defRPr sz="1500"/>
            </a:lvl5pPr>
            <a:lvl6pPr marL="2743200" lvl="5" indent="-323850" algn="l" rtl="0">
              <a:lnSpc>
                <a:spcPct val="115000"/>
              </a:lnSpc>
              <a:spcBef>
                <a:spcPts val="500"/>
              </a:spcBef>
              <a:spcAft>
                <a:spcPts val="0"/>
              </a:spcAft>
              <a:buClr>
                <a:schemeClr val="dk1"/>
              </a:buClr>
              <a:buSzPts val="1500"/>
              <a:buChar char="•"/>
              <a:defRPr sz="1500"/>
            </a:lvl6pPr>
            <a:lvl7pPr marL="3200400" lvl="6" indent="-323850" algn="l" rtl="0">
              <a:lnSpc>
                <a:spcPct val="115000"/>
              </a:lnSpc>
              <a:spcBef>
                <a:spcPts val="500"/>
              </a:spcBef>
              <a:spcAft>
                <a:spcPts val="0"/>
              </a:spcAft>
              <a:buClr>
                <a:schemeClr val="dk1"/>
              </a:buClr>
              <a:buSzPts val="1500"/>
              <a:buChar char="•"/>
              <a:defRPr sz="1500"/>
            </a:lvl7pPr>
            <a:lvl8pPr marL="3657600" lvl="7" indent="-323850" algn="l" rtl="0">
              <a:lnSpc>
                <a:spcPct val="115000"/>
              </a:lnSpc>
              <a:spcBef>
                <a:spcPts val="500"/>
              </a:spcBef>
              <a:spcAft>
                <a:spcPts val="0"/>
              </a:spcAft>
              <a:buClr>
                <a:schemeClr val="dk1"/>
              </a:buClr>
              <a:buSzPts val="1500"/>
              <a:buChar char="•"/>
              <a:defRPr sz="1500"/>
            </a:lvl8pPr>
            <a:lvl9pPr marL="4114800" lvl="8" indent="-323850" algn="l" rtl="0">
              <a:lnSpc>
                <a:spcPct val="115000"/>
              </a:lnSpc>
              <a:spcBef>
                <a:spcPts val="500"/>
              </a:spcBef>
              <a:spcAft>
                <a:spcPts val="0"/>
              </a:spcAft>
              <a:buClr>
                <a:schemeClr val="dk1"/>
              </a:buClr>
              <a:buSzPts val="1500"/>
              <a:buChar char="•"/>
              <a:defRPr sz="1500"/>
            </a:lvl9pPr>
          </a:lstStyle>
          <a:p>
            <a:endParaRPr/>
          </a:p>
        </p:txBody>
      </p:sp>
      <p:sp>
        <p:nvSpPr>
          <p:cNvPr id="35" name="Google Shape;35;p6"/>
          <p:cNvSpPr txBox="1">
            <a:spLocks noGrp="1"/>
          </p:cNvSpPr>
          <p:nvPr>
            <p:ph type="body" idx="3"/>
          </p:nvPr>
        </p:nvSpPr>
        <p:spPr>
          <a:xfrm>
            <a:off x="5875077" y="2295625"/>
            <a:ext cx="4816800" cy="3469800"/>
          </a:xfrm>
          <a:prstGeom prst="rect">
            <a:avLst/>
          </a:prstGeom>
          <a:noFill/>
          <a:ln>
            <a:noFill/>
          </a:ln>
        </p:spPr>
        <p:txBody>
          <a:bodyPr spcFirstLastPara="1" wrap="square" lIns="91425" tIns="45700" rIns="91425" bIns="45700" anchor="t" anchorCtr="0">
            <a:noAutofit/>
          </a:bodyPr>
          <a:lstStyle>
            <a:lvl1pPr marL="457200" lvl="0" indent="-317500" algn="l" rtl="0">
              <a:lnSpc>
                <a:spcPct val="115000"/>
              </a:lnSpc>
              <a:spcBef>
                <a:spcPts val="1000"/>
              </a:spcBef>
              <a:spcAft>
                <a:spcPts val="0"/>
              </a:spcAft>
              <a:buClr>
                <a:srgbClr val="2D296C"/>
              </a:buClr>
              <a:buSzPts val="1400"/>
              <a:buChar char="•"/>
              <a:defRPr sz="2400" b="1">
                <a:solidFill>
                  <a:srgbClr val="2D296C"/>
                </a:solidFill>
              </a:defRPr>
            </a:lvl1pPr>
            <a:lvl2pPr marL="914400" lvl="1" indent="-323850" algn="l" rtl="0">
              <a:lnSpc>
                <a:spcPct val="115000"/>
              </a:lnSpc>
              <a:spcBef>
                <a:spcPts val="500"/>
              </a:spcBef>
              <a:spcAft>
                <a:spcPts val="0"/>
              </a:spcAft>
              <a:buClr>
                <a:schemeClr val="dk1"/>
              </a:buClr>
              <a:buSzPts val="1500"/>
              <a:buChar char="•"/>
              <a:defRPr sz="2100"/>
            </a:lvl2pPr>
            <a:lvl3pPr marL="1371600" lvl="2" indent="-323850" algn="l" rtl="0">
              <a:lnSpc>
                <a:spcPct val="115000"/>
              </a:lnSpc>
              <a:spcBef>
                <a:spcPts val="500"/>
              </a:spcBef>
              <a:spcAft>
                <a:spcPts val="0"/>
              </a:spcAft>
              <a:buClr>
                <a:schemeClr val="dk1"/>
              </a:buClr>
              <a:buSzPts val="1500"/>
              <a:buChar char="•"/>
              <a:defRPr sz="1700"/>
            </a:lvl3pPr>
            <a:lvl4pPr marL="1828800" lvl="3" indent="-323850" algn="l" rtl="0">
              <a:lnSpc>
                <a:spcPct val="115000"/>
              </a:lnSpc>
              <a:spcBef>
                <a:spcPts val="500"/>
              </a:spcBef>
              <a:spcAft>
                <a:spcPts val="0"/>
              </a:spcAft>
              <a:buClr>
                <a:schemeClr val="dk1"/>
              </a:buClr>
              <a:buSzPts val="1500"/>
              <a:buChar char="•"/>
              <a:defRPr sz="1500"/>
            </a:lvl4pPr>
            <a:lvl5pPr marL="2286000" lvl="4" indent="-323850" algn="l" rtl="0">
              <a:lnSpc>
                <a:spcPct val="115000"/>
              </a:lnSpc>
              <a:spcBef>
                <a:spcPts val="500"/>
              </a:spcBef>
              <a:spcAft>
                <a:spcPts val="0"/>
              </a:spcAft>
              <a:buClr>
                <a:schemeClr val="dk1"/>
              </a:buClr>
              <a:buSzPts val="1500"/>
              <a:buChar char="•"/>
              <a:defRPr sz="1500"/>
            </a:lvl5pPr>
            <a:lvl6pPr marL="2743200" lvl="5" indent="-323850" algn="l" rtl="0">
              <a:lnSpc>
                <a:spcPct val="115000"/>
              </a:lnSpc>
              <a:spcBef>
                <a:spcPts val="500"/>
              </a:spcBef>
              <a:spcAft>
                <a:spcPts val="0"/>
              </a:spcAft>
              <a:buClr>
                <a:schemeClr val="dk1"/>
              </a:buClr>
              <a:buSzPts val="1500"/>
              <a:buChar char="•"/>
              <a:defRPr sz="1500"/>
            </a:lvl6pPr>
            <a:lvl7pPr marL="3200400" lvl="6" indent="-323850" algn="l" rtl="0">
              <a:lnSpc>
                <a:spcPct val="115000"/>
              </a:lnSpc>
              <a:spcBef>
                <a:spcPts val="500"/>
              </a:spcBef>
              <a:spcAft>
                <a:spcPts val="0"/>
              </a:spcAft>
              <a:buClr>
                <a:schemeClr val="dk1"/>
              </a:buClr>
              <a:buSzPts val="1500"/>
              <a:buChar char="•"/>
              <a:defRPr sz="1500"/>
            </a:lvl7pPr>
            <a:lvl8pPr marL="3657600" lvl="7" indent="-323850" algn="l" rtl="0">
              <a:lnSpc>
                <a:spcPct val="115000"/>
              </a:lnSpc>
              <a:spcBef>
                <a:spcPts val="500"/>
              </a:spcBef>
              <a:spcAft>
                <a:spcPts val="0"/>
              </a:spcAft>
              <a:buClr>
                <a:schemeClr val="dk1"/>
              </a:buClr>
              <a:buSzPts val="1500"/>
              <a:buChar char="•"/>
              <a:defRPr sz="1500"/>
            </a:lvl8pPr>
            <a:lvl9pPr marL="4114800" lvl="8" indent="-323850" algn="l" rtl="0">
              <a:lnSpc>
                <a:spcPct val="115000"/>
              </a:lnSpc>
              <a:spcBef>
                <a:spcPts val="500"/>
              </a:spcBef>
              <a:spcAft>
                <a:spcPts val="0"/>
              </a:spcAft>
              <a:buClr>
                <a:schemeClr val="dk1"/>
              </a:buClr>
              <a:buSzPts val="1500"/>
              <a:buChar char="•"/>
              <a:defRPr sz="1500"/>
            </a:lvl9pPr>
          </a:lstStyle>
          <a:p>
            <a:endParaRPr/>
          </a:p>
        </p:txBody>
      </p:sp>
      <p:pic>
        <p:nvPicPr>
          <p:cNvPr id="10" name="Google Shape;42;p7">
            <a:extLst>
              <a:ext uri="{FF2B5EF4-FFF2-40B4-BE49-F238E27FC236}">
                <a16:creationId xmlns:a16="http://schemas.microsoft.com/office/drawing/2014/main" id="{1E1C8F22-185E-4B44-8782-FAE4DC74705F}"/>
              </a:ext>
            </a:extLst>
          </p:cNvPr>
          <p:cNvPicPr preferRelativeResize="0"/>
          <p:nvPr userDrawn="1"/>
        </p:nvPicPr>
        <p:blipFill>
          <a:blip r:embed="rId2">
            <a:alphaModFix/>
          </a:blip>
          <a:stretch>
            <a:fillRect/>
          </a:stretch>
        </p:blipFill>
        <p:spPr>
          <a:xfrm>
            <a:off x="10123024" y="353188"/>
            <a:ext cx="1660751" cy="568251"/>
          </a:xfrm>
          <a:prstGeom prst="rect">
            <a:avLst/>
          </a:prstGeom>
          <a:noFill/>
          <a:ln>
            <a:noFill/>
          </a:ln>
        </p:spPr>
      </p:pic>
      <p:pic>
        <p:nvPicPr>
          <p:cNvPr id="3" name="Picture 2">
            <a:extLst>
              <a:ext uri="{FF2B5EF4-FFF2-40B4-BE49-F238E27FC236}">
                <a16:creationId xmlns:a16="http://schemas.microsoft.com/office/drawing/2014/main" id="{0EE3B9E2-C2E3-A5AE-AD79-92282B3CD711}"/>
              </a:ext>
            </a:extLst>
          </p:cNvPr>
          <p:cNvPicPr>
            <a:picLocks noChangeAspect="1"/>
          </p:cNvPicPr>
          <p:nvPr userDrawn="1"/>
        </p:nvPicPr>
        <p:blipFill>
          <a:blip r:embed="rId3"/>
          <a:srcRect/>
          <a:stretch/>
        </p:blipFill>
        <p:spPr>
          <a:xfrm>
            <a:off x="388341" y="6208082"/>
            <a:ext cx="2278059" cy="47839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ver" userDrawn="1">
  <p:cSld name="TITLE_ONLY">
    <p:bg>
      <p:bgPr>
        <a:solidFill>
          <a:srgbClr val="EFEFEF"/>
        </a:solidFill>
        <a:effectLst/>
      </p:bgPr>
    </p:bg>
    <p:spTree>
      <p:nvGrpSpPr>
        <p:cNvPr id="1" name="Shape 37"/>
        <p:cNvGrpSpPr/>
        <p:nvPr/>
      </p:nvGrpSpPr>
      <p:grpSpPr>
        <a:xfrm>
          <a:off x="0" y="0"/>
          <a:ext cx="0" cy="0"/>
          <a:chOff x="0" y="0"/>
          <a:chExt cx="0" cy="0"/>
        </a:xfrm>
      </p:grpSpPr>
      <p:sp>
        <p:nvSpPr>
          <p:cNvPr id="38" name="Google Shape;38;p7"/>
          <p:cNvSpPr/>
          <p:nvPr/>
        </p:nvSpPr>
        <p:spPr>
          <a:xfrm>
            <a:off x="1720770" y="1281300"/>
            <a:ext cx="4605300" cy="139500"/>
          </a:xfrm>
          <a:prstGeom prst="rect">
            <a:avLst/>
          </a:prstGeom>
          <a:solidFill>
            <a:srgbClr val="DF384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 name="Google Shape;39;p7"/>
          <p:cNvSpPr txBox="1">
            <a:spLocks noGrp="1"/>
          </p:cNvSpPr>
          <p:nvPr>
            <p:ph type="title"/>
          </p:nvPr>
        </p:nvSpPr>
        <p:spPr>
          <a:xfrm>
            <a:off x="1720770" y="1598997"/>
            <a:ext cx="6156965" cy="2429084"/>
          </a:xfrm>
          <a:prstGeom prst="rect">
            <a:avLst/>
          </a:prstGeom>
        </p:spPr>
        <p:txBody>
          <a:bodyPr spcFirstLastPara="1" wrap="square" lIns="91425" tIns="45700" rIns="91425" bIns="45700" anchor="t" anchorCtr="0">
            <a:noAutofit/>
          </a:bodyPr>
          <a:lstStyle>
            <a:lvl1pPr lvl="0">
              <a:spcBef>
                <a:spcPts val="0"/>
              </a:spcBef>
              <a:spcAft>
                <a:spcPts val="0"/>
              </a:spcAft>
              <a:buSzPts val="4400"/>
              <a:buNone/>
              <a:defRPr sz="6000"/>
            </a:lvl1pPr>
            <a:lvl2pPr lvl="1">
              <a:spcBef>
                <a:spcPts val="0"/>
              </a:spcBef>
              <a:spcAft>
                <a:spcPts val="0"/>
              </a:spcAft>
              <a:buSzPts val="1400"/>
              <a:buNone/>
              <a:defRPr sz="6000"/>
            </a:lvl2pPr>
            <a:lvl3pPr lvl="2">
              <a:spcBef>
                <a:spcPts val="0"/>
              </a:spcBef>
              <a:spcAft>
                <a:spcPts val="0"/>
              </a:spcAft>
              <a:buSzPts val="1400"/>
              <a:buNone/>
              <a:defRPr sz="6000"/>
            </a:lvl3pPr>
            <a:lvl4pPr lvl="3">
              <a:spcBef>
                <a:spcPts val="0"/>
              </a:spcBef>
              <a:spcAft>
                <a:spcPts val="0"/>
              </a:spcAft>
              <a:buSzPts val="1400"/>
              <a:buNone/>
              <a:defRPr sz="6000"/>
            </a:lvl4pPr>
            <a:lvl5pPr lvl="4">
              <a:spcBef>
                <a:spcPts val="0"/>
              </a:spcBef>
              <a:spcAft>
                <a:spcPts val="0"/>
              </a:spcAft>
              <a:buSzPts val="1400"/>
              <a:buNone/>
              <a:defRPr sz="6000"/>
            </a:lvl5pPr>
            <a:lvl6pPr lvl="5">
              <a:spcBef>
                <a:spcPts val="0"/>
              </a:spcBef>
              <a:spcAft>
                <a:spcPts val="0"/>
              </a:spcAft>
              <a:buSzPts val="1400"/>
              <a:buNone/>
              <a:defRPr sz="6000"/>
            </a:lvl6pPr>
            <a:lvl7pPr lvl="6">
              <a:spcBef>
                <a:spcPts val="0"/>
              </a:spcBef>
              <a:spcAft>
                <a:spcPts val="0"/>
              </a:spcAft>
              <a:buSzPts val="1400"/>
              <a:buNone/>
              <a:defRPr sz="6000"/>
            </a:lvl7pPr>
            <a:lvl8pPr lvl="7">
              <a:spcBef>
                <a:spcPts val="0"/>
              </a:spcBef>
              <a:spcAft>
                <a:spcPts val="0"/>
              </a:spcAft>
              <a:buSzPts val="1400"/>
              <a:buNone/>
              <a:defRPr sz="6000"/>
            </a:lvl8pPr>
            <a:lvl9pPr lvl="8" rtl="0">
              <a:spcBef>
                <a:spcPts val="0"/>
              </a:spcBef>
              <a:spcAft>
                <a:spcPts val="0"/>
              </a:spcAft>
              <a:buSzPts val="1400"/>
              <a:buNone/>
              <a:defRPr sz="6000"/>
            </a:lvl9pPr>
          </a:lstStyle>
          <a:p>
            <a:endParaRPr/>
          </a:p>
        </p:txBody>
      </p:sp>
      <p:sp>
        <p:nvSpPr>
          <p:cNvPr id="40" name="Google Shape;40;p7"/>
          <p:cNvSpPr txBox="1">
            <a:spLocks noGrp="1"/>
          </p:cNvSpPr>
          <p:nvPr>
            <p:ph type="title" idx="2"/>
          </p:nvPr>
        </p:nvSpPr>
        <p:spPr>
          <a:xfrm>
            <a:off x="1720770" y="4102061"/>
            <a:ext cx="3000000" cy="1058400"/>
          </a:xfrm>
          <a:prstGeom prst="rect">
            <a:avLst/>
          </a:prstGeom>
        </p:spPr>
        <p:txBody>
          <a:bodyPr spcFirstLastPara="1" wrap="square" lIns="91425" tIns="45700" rIns="91425" bIns="45700" anchor="t" anchorCtr="0">
            <a:noAutofit/>
          </a:bodyPr>
          <a:lstStyle>
            <a:lvl1pPr lvl="0">
              <a:spcBef>
                <a:spcPts val="0"/>
              </a:spcBef>
              <a:spcAft>
                <a:spcPts val="0"/>
              </a:spcAft>
              <a:buSzPts val="4400"/>
              <a:buNone/>
              <a:defRPr sz="2400" b="0">
                <a:solidFill>
                  <a:srgbClr val="DF3849"/>
                </a:solidFill>
                <a:latin typeface="Montserrat Light"/>
                <a:ea typeface="Montserrat Light"/>
                <a:cs typeface="Montserrat Light"/>
                <a:sym typeface="Montserrat Light"/>
              </a:defRPr>
            </a:lvl1pPr>
            <a:lvl2pPr lvl="1">
              <a:spcBef>
                <a:spcPts val="0"/>
              </a:spcBef>
              <a:spcAft>
                <a:spcPts val="0"/>
              </a:spcAft>
              <a:buSzPts val="1400"/>
              <a:buNone/>
              <a:defRPr sz="2400" b="0">
                <a:solidFill>
                  <a:srgbClr val="DF3849"/>
                </a:solidFill>
                <a:latin typeface="Montserrat Light"/>
                <a:ea typeface="Montserrat Light"/>
                <a:cs typeface="Montserrat Light"/>
                <a:sym typeface="Montserrat Light"/>
              </a:defRPr>
            </a:lvl2pPr>
            <a:lvl3pPr lvl="2">
              <a:spcBef>
                <a:spcPts val="0"/>
              </a:spcBef>
              <a:spcAft>
                <a:spcPts val="0"/>
              </a:spcAft>
              <a:buSzPts val="1400"/>
              <a:buNone/>
              <a:defRPr sz="2400" b="0">
                <a:solidFill>
                  <a:srgbClr val="DF3849"/>
                </a:solidFill>
                <a:latin typeface="Montserrat Light"/>
                <a:ea typeface="Montserrat Light"/>
                <a:cs typeface="Montserrat Light"/>
                <a:sym typeface="Montserrat Light"/>
              </a:defRPr>
            </a:lvl3pPr>
            <a:lvl4pPr lvl="3">
              <a:spcBef>
                <a:spcPts val="0"/>
              </a:spcBef>
              <a:spcAft>
                <a:spcPts val="0"/>
              </a:spcAft>
              <a:buSzPts val="1400"/>
              <a:buNone/>
              <a:defRPr sz="2400" b="0">
                <a:solidFill>
                  <a:srgbClr val="DF3849"/>
                </a:solidFill>
                <a:latin typeface="Montserrat Light"/>
                <a:ea typeface="Montserrat Light"/>
                <a:cs typeface="Montserrat Light"/>
                <a:sym typeface="Montserrat Light"/>
              </a:defRPr>
            </a:lvl4pPr>
            <a:lvl5pPr lvl="4">
              <a:spcBef>
                <a:spcPts val="0"/>
              </a:spcBef>
              <a:spcAft>
                <a:spcPts val="0"/>
              </a:spcAft>
              <a:buSzPts val="1400"/>
              <a:buNone/>
              <a:defRPr sz="2400" b="0">
                <a:solidFill>
                  <a:srgbClr val="DF3849"/>
                </a:solidFill>
                <a:latin typeface="Montserrat Light"/>
                <a:ea typeface="Montserrat Light"/>
                <a:cs typeface="Montserrat Light"/>
                <a:sym typeface="Montserrat Light"/>
              </a:defRPr>
            </a:lvl5pPr>
            <a:lvl6pPr lvl="5">
              <a:spcBef>
                <a:spcPts val="0"/>
              </a:spcBef>
              <a:spcAft>
                <a:spcPts val="0"/>
              </a:spcAft>
              <a:buSzPts val="1400"/>
              <a:buNone/>
              <a:defRPr sz="2400" b="0">
                <a:solidFill>
                  <a:srgbClr val="DF3849"/>
                </a:solidFill>
                <a:latin typeface="Montserrat Light"/>
                <a:ea typeface="Montserrat Light"/>
                <a:cs typeface="Montserrat Light"/>
                <a:sym typeface="Montserrat Light"/>
              </a:defRPr>
            </a:lvl6pPr>
            <a:lvl7pPr lvl="6">
              <a:spcBef>
                <a:spcPts val="0"/>
              </a:spcBef>
              <a:spcAft>
                <a:spcPts val="0"/>
              </a:spcAft>
              <a:buSzPts val="1400"/>
              <a:buNone/>
              <a:defRPr sz="2400" b="0">
                <a:solidFill>
                  <a:srgbClr val="DF3849"/>
                </a:solidFill>
                <a:latin typeface="Montserrat Light"/>
                <a:ea typeface="Montserrat Light"/>
                <a:cs typeface="Montserrat Light"/>
                <a:sym typeface="Montserrat Light"/>
              </a:defRPr>
            </a:lvl7pPr>
            <a:lvl8pPr lvl="7">
              <a:spcBef>
                <a:spcPts val="0"/>
              </a:spcBef>
              <a:spcAft>
                <a:spcPts val="0"/>
              </a:spcAft>
              <a:buSzPts val="1400"/>
              <a:buNone/>
              <a:defRPr sz="2400" b="0">
                <a:solidFill>
                  <a:srgbClr val="DF3849"/>
                </a:solidFill>
                <a:latin typeface="Montserrat Light"/>
                <a:ea typeface="Montserrat Light"/>
                <a:cs typeface="Montserrat Light"/>
                <a:sym typeface="Montserrat Light"/>
              </a:defRPr>
            </a:lvl8pPr>
            <a:lvl9pPr lvl="8" rtl="0">
              <a:spcBef>
                <a:spcPts val="0"/>
              </a:spcBef>
              <a:spcAft>
                <a:spcPts val="0"/>
              </a:spcAft>
              <a:buSzPts val="1400"/>
              <a:buNone/>
              <a:defRPr sz="2400" b="0">
                <a:solidFill>
                  <a:srgbClr val="DF3849"/>
                </a:solidFill>
                <a:latin typeface="Montserrat Light"/>
                <a:ea typeface="Montserrat Light"/>
                <a:cs typeface="Montserrat Light"/>
                <a:sym typeface="Montserrat Light"/>
              </a:defRPr>
            </a:lvl9pPr>
          </a:lstStyle>
          <a:p>
            <a:endParaRPr/>
          </a:p>
        </p:txBody>
      </p:sp>
      <p:pic>
        <p:nvPicPr>
          <p:cNvPr id="9" name="Google Shape;42;p7">
            <a:extLst>
              <a:ext uri="{FF2B5EF4-FFF2-40B4-BE49-F238E27FC236}">
                <a16:creationId xmlns:a16="http://schemas.microsoft.com/office/drawing/2014/main" id="{19C55721-9586-488A-9213-89C817A19E8D}"/>
              </a:ext>
            </a:extLst>
          </p:cNvPr>
          <p:cNvPicPr preferRelativeResize="0"/>
          <p:nvPr userDrawn="1"/>
        </p:nvPicPr>
        <p:blipFill>
          <a:blip r:embed="rId2">
            <a:alphaModFix/>
          </a:blip>
          <a:stretch>
            <a:fillRect/>
          </a:stretch>
        </p:blipFill>
        <p:spPr>
          <a:xfrm>
            <a:off x="8433421" y="362400"/>
            <a:ext cx="3093244" cy="1058400"/>
          </a:xfrm>
          <a:prstGeom prst="rect">
            <a:avLst/>
          </a:prstGeom>
          <a:noFill/>
          <a:ln>
            <a:noFill/>
          </a:ln>
        </p:spPr>
      </p:pic>
      <p:pic>
        <p:nvPicPr>
          <p:cNvPr id="2" name="Picture 1" descr="A colorful squares on a black background&#10;&#10;Description automatically generated">
            <a:extLst>
              <a:ext uri="{FF2B5EF4-FFF2-40B4-BE49-F238E27FC236}">
                <a16:creationId xmlns:a16="http://schemas.microsoft.com/office/drawing/2014/main" id="{13284080-831D-6B98-87E6-FC08B3A11FB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56170"/>
          <a:stretch/>
        </p:blipFill>
        <p:spPr>
          <a:xfrm flipH="1">
            <a:off x="7602414" y="3300047"/>
            <a:ext cx="4589583" cy="3557954"/>
          </a:xfrm>
          <a:prstGeom prst="rect">
            <a:avLst/>
          </a:prstGeom>
        </p:spPr>
      </p:pic>
      <p:pic>
        <p:nvPicPr>
          <p:cNvPr id="3" name="Picture 2">
            <a:extLst>
              <a:ext uri="{FF2B5EF4-FFF2-40B4-BE49-F238E27FC236}">
                <a16:creationId xmlns:a16="http://schemas.microsoft.com/office/drawing/2014/main" id="{A600F462-CC59-6604-890B-E6F2CCDE45D0}"/>
              </a:ext>
            </a:extLst>
          </p:cNvPr>
          <p:cNvPicPr>
            <a:picLocks noChangeAspect="1"/>
          </p:cNvPicPr>
          <p:nvPr userDrawn="1"/>
        </p:nvPicPr>
        <p:blipFill>
          <a:blip r:embed="rId4"/>
          <a:srcRect/>
          <a:stretch/>
        </p:blipFill>
        <p:spPr>
          <a:xfrm>
            <a:off x="581740" y="5779478"/>
            <a:ext cx="3314196" cy="69598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rgbClr val="2D296C"/>
              </a:buClr>
              <a:buSzPts val="4400"/>
              <a:buFont typeface="Montserrat"/>
              <a:buNone/>
              <a:defRPr sz="4400" b="1" i="0" u="none" strike="noStrike" cap="none">
                <a:solidFill>
                  <a:srgbClr val="2D296C"/>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39921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Montserrat"/>
              <a:buChar char="•"/>
              <a:defRPr sz="2800" b="0" i="0" u="none" strike="noStrike" cap="none">
                <a:solidFill>
                  <a:schemeClr val="dk1"/>
                </a:solidFill>
                <a:latin typeface="Montserrat"/>
                <a:ea typeface="Montserrat"/>
                <a:cs typeface="Montserrat"/>
                <a:sym typeface="Montserrat"/>
              </a:defRPr>
            </a:lvl1pPr>
            <a:lvl2pPr marL="914400" marR="0" lvl="1" indent="-381000" algn="l" rtl="0">
              <a:lnSpc>
                <a:spcPct val="90000"/>
              </a:lnSpc>
              <a:spcBef>
                <a:spcPts val="500"/>
              </a:spcBef>
              <a:spcAft>
                <a:spcPts val="0"/>
              </a:spcAft>
              <a:buClr>
                <a:schemeClr val="dk1"/>
              </a:buClr>
              <a:buSzPts val="2400"/>
              <a:buFont typeface="Montserrat Light"/>
              <a:buChar char="•"/>
              <a:defRPr sz="2400" b="0" i="0" u="none" strike="noStrike" cap="none">
                <a:solidFill>
                  <a:schemeClr val="dk1"/>
                </a:solidFill>
                <a:latin typeface="Montserrat Light"/>
                <a:ea typeface="Montserrat Light"/>
                <a:cs typeface="Montserrat Light"/>
                <a:sym typeface="Montserrat Light"/>
              </a:defRPr>
            </a:lvl2pPr>
            <a:lvl3pPr marL="1371600" marR="0" lvl="2" indent="-355600" algn="l" rtl="0">
              <a:lnSpc>
                <a:spcPct val="90000"/>
              </a:lnSpc>
              <a:spcBef>
                <a:spcPts val="500"/>
              </a:spcBef>
              <a:spcAft>
                <a:spcPts val="0"/>
              </a:spcAft>
              <a:buClr>
                <a:schemeClr val="dk1"/>
              </a:buClr>
              <a:buSzPts val="2000"/>
              <a:buFont typeface="Montserrat Light"/>
              <a:buChar char="•"/>
              <a:defRPr sz="2000" b="0" i="0" u="none" strike="noStrike" cap="none">
                <a:solidFill>
                  <a:schemeClr val="dk1"/>
                </a:solidFill>
                <a:latin typeface="Montserrat Light"/>
                <a:ea typeface="Montserrat Light"/>
                <a:cs typeface="Montserrat Light"/>
                <a:sym typeface="Montserrat Light"/>
              </a:defRPr>
            </a:lvl3pPr>
            <a:lvl4pPr marL="1828800" marR="0" lvl="3" indent="-342900" algn="l" rtl="0">
              <a:lnSpc>
                <a:spcPct val="90000"/>
              </a:lnSpc>
              <a:spcBef>
                <a:spcPts val="500"/>
              </a:spcBef>
              <a:spcAft>
                <a:spcPts val="0"/>
              </a:spcAft>
              <a:buClr>
                <a:schemeClr val="dk1"/>
              </a:buClr>
              <a:buSzPts val="1800"/>
              <a:buFont typeface="Montserrat Light"/>
              <a:buChar char="•"/>
              <a:defRPr sz="1800" b="0" i="0" u="none" strike="noStrike" cap="none">
                <a:solidFill>
                  <a:schemeClr val="dk1"/>
                </a:solidFill>
                <a:latin typeface="Montserrat Light"/>
                <a:ea typeface="Montserrat Light"/>
                <a:cs typeface="Montserrat Light"/>
                <a:sym typeface="Montserrat Light"/>
              </a:defRPr>
            </a:lvl4pPr>
            <a:lvl5pPr marL="2286000" marR="0" lvl="4" indent="-342900" algn="l" rtl="0">
              <a:lnSpc>
                <a:spcPct val="90000"/>
              </a:lnSpc>
              <a:spcBef>
                <a:spcPts val="500"/>
              </a:spcBef>
              <a:spcAft>
                <a:spcPts val="0"/>
              </a:spcAft>
              <a:buClr>
                <a:schemeClr val="dk1"/>
              </a:buClr>
              <a:buSzPts val="1800"/>
              <a:buFont typeface="Montserrat Light"/>
              <a:buChar char="•"/>
              <a:defRPr sz="1800" b="0" i="0" u="none" strike="noStrike" cap="none">
                <a:solidFill>
                  <a:schemeClr val="dk1"/>
                </a:solidFill>
                <a:latin typeface="Montserrat Light"/>
                <a:ea typeface="Montserrat Light"/>
                <a:cs typeface="Montserrat Light"/>
                <a:sym typeface="Montserrat Light"/>
              </a:defRPr>
            </a:lvl5pPr>
            <a:lvl6pPr marL="2743200" marR="0" lvl="5" indent="-342900" algn="l" rtl="0">
              <a:lnSpc>
                <a:spcPct val="90000"/>
              </a:lnSpc>
              <a:spcBef>
                <a:spcPts val="500"/>
              </a:spcBef>
              <a:spcAft>
                <a:spcPts val="0"/>
              </a:spcAft>
              <a:buClr>
                <a:schemeClr val="dk1"/>
              </a:buClr>
              <a:buSzPts val="1800"/>
              <a:buFont typeface="Montserrat Light"/>
              <a:buChar char="•"/>
              <a:defRPr sz="1800" b="0" i="0" u="none" strike="noStrike" cap="none">
                <a:solidFill>
                  <a:schemeClr val="dk1"/>
                </a:solidFill>
                <a:latin typeface="Montserrat Light"/>
                <a:ea typeface="Montserrat Light"/>
                <a:cs typeface="Montserrat Light"/>
                <a:sym typeface="Montserrat Light"/>
              </a:defRPr>
            </a:lvl6pPr>
            <a:lvl7pPr marL="3200400" marR="0" lvl="6" indent="-342900" algn="l" rtl="0">
              <a:lnSpc>
                <a:spcPct val="90000"/>
              </a:lnSpc>
              <a:spcBef>
                <a:spcPts val="500"/>
              </a:spcBef>
              <a:spcAft>
                <a:spcPts val="0"/>
              </a:spcAft>
              <a:buClr>
                <a:schemeClr val="dk1"/>
              </a:buClr>
              <a:buSzPts val="1800"/>
              <a:buFont typeface="Montserrat Light"/>
              <a:buChar char="•"/>
              <a:defRPr sz="1800" b="0" i="0" u="none" strike="noStrike" cap="none">
                <a:solidFill>
                  <a:schemeClr val="dk1"/>
                </a:solidFill>
                <a:latin typeface="Montserrat Light"/>
                <a:ea typeface="Montserrat Light"/>
                <a:cs typeface="Montserrat Light"/>
                <a:sym typeface="Montserrat Light"/>
              </a:defRPr>
            </a:lvl7pPr>
            <a:lvl8pPr marL="3657600" marR="0" lvl="7" indent="-342900" algn="l" rtl="0">
              <a:lnSpc>
                <a:spcPct val="90000"/>
              </a:lnSpc>
              <a:spcBef>
                <a:spcPts val="500"/>
              </a:spcBef>
              <a:spcAft>
                <a:spcPts val="0"/>
              </a:spcAft>
              <a:buClr>
                <a:schemeClr val="dk1"/>
              </a:buClr>
              <a:buSzPts val="1800"/>
              <a:buFont typeface="Montserrat Light"/>
              <a:buChar char="•"/>
              <a:defRPr sz="1800" b="0" i="0" u="none" strike="noStrike" cap="none">
                <a:solidFill>
                  <a:schemeClr val="dk1"/>
                </a:solidFill>
                <a:latin typeface="Montserrat Light"/>
                <a:ea typeface="Montserrat Light"/>
                <a:cs typeface="Montserrat Light"/>
                <a:sym typeface="Montserrat Light"/>
              </a:defRPr>
            </a:lvl8pPr>
            <a:lvl9pPr marL="4114800" marR="0" lvl="8" indent="-342900" algn="l" rtl="0">
              <a:lnSpc>
                <a:spcPct val="90000"/>
              </a:lnSpc>
              <a:spcBef>
                <a:spcPts val="500"/>
              </a:spcBef>
              <a:spcAft>
                <a:spcPts val="0"/>
              </a:spcAft>
              <a:buClr>
                <a:schemeClr val="dk1"/>
              </a:buClr>
              <a:buSzPts val="1800"/>
              <a:buFont typeface="Montserrat Light"/>
              <a:buChar char="•"/>
              <a:defRPr sz="1800" b="0" i="0" u="none" strike="noStrike" cap="none">
                <a:solidFill>
                  <a:schemeClr val="dk1"/>
                </a:solidFill>
                <a:latin typeface="Montserrat Light"/>
                <a:ea typeface="Montserrat Light"/>
                <a:cs typeface="Montserrat Light"/>
                <a:sym typeface="Montserrat Light"/>
              </a:defRPr>
            </a:lvl9pPr>
          </a:lstStyle>
          <a:p>
            <a:endParaRPr/>
          </a:p>
        </p:txBody>
      </p:sp>
      <p:sp>
        <p:nvSpPr>
          <p:cNvPr id="12" name="Google Shape;12;p1"/>
          <p:cNvSpPr/>
          <p:nvPr userDrawn="1"/>
        </p:nvSpPr>
        <p:spPr>
          <a:xfrm>
            <a:off x="9870152" y="6411073"/>
            <a:ext cx="2058300" cy="2307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900"/>
              <a:buFont typeface="Arial"/>
              <a:buNone/>
            </a:pPr>
            <a:fld id="{00000000-1234-1234-1234-123412341234}" type="slidenum">
              <a:rPr lang="en-GB" sz="900" b="0" i="0" u="none" strike="noStrike" cap="none" smtClean="0">
                <a:solidFill>
                  <a:srgbClr val="FD6971"/>
                </a:solidFill>
                <a:latin typeface="Montserrat Light"/>
                <a:ea typeface="Montserrat Light"/>
                <a:cs typeface="Montserrat Light"/>
                <a:sym typeface="Montserrat Light"/>
              </a:rPr>
              <a:t>‹#›</a:t>
            </a:fld>
            <a:endParaRPr sz="900" b="0" i="0" u="none" strike="noStrike" cap="none">
              <a:solidFill>
                <a:srgbClr val="FD6971"/>
              </a:solidFill>
              <a:latin typeface="Montserrat Light"/>
              <a:ea typeface="Montserrat Light"/>
              <a:cs typeface="Montserrat Light"/>
              <a:sym typeface="Montserrat Light"/>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5" r:id="rId3"/>
    <p:sldLayoutId id="2147483650" r:id="rId4"/>
    <p:sldLayoutId id="2147483651" r:id="rId5"/>
    <p:sldLayoutId id="2147483652" r:id="rId6"/>
    <p:sldLayoutId id="2147483653"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21.jpeg"/><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D5EB44E-6397-2C0B-6810-5D3255C22FAC}"/>
              </a:ext>
            </a:extLst>
          </p:cNvPr>
          <p:cNvSpPr>
            <a:spLocks noGrp="1"/>
          </p:cNvSpPr>
          <p:nvPr>
            <p:ph type="title"/>
          </p:nvPr>
        </p:nvSpPr>
        <p:spPr>
          <a:xfrm>
            <a:off x="1720795" y="1618585"/>
            <a:ext cx="5999950" cy="2429084"/>
          </a:xfrm>
        </p:spPr>
        <p:txBody>
          <a:bodyPr/>
          <a:lstStyle/>
          <a:p>
            <a:r>
              <a:rPr lang="en-US" sz="2400" dirty="0"/>
              <a:t>How digital ecosystems are supporting </a:t>
            </a:r>
            <a:r>
              <a:rPr lang="en-US" sz="2400" dirty="0" err="1"/>
              <a:t>microcredentials</a:t>
            </a:r>
            <a:r>
              <a:rPr lang="en-US" sz="2400" dirty="0"/>
              <a:t> and course catalogues</a:t>
            </a:r>
            <a:endParaRPr lang="es-ES" sz="2400" dirty="0" err="1"/>
          </a:p>
        </p:txBody>
      </p:sp>
      <p:sp>
        <p:nvSpPr>
          <p:cNvPr id="7" name="Title 6">
            <a:extLst>
              <a:ext uri="{FF2B5EF4-FFF2-40B4-BE49-F238E27FC236}">
                <a16:creationId xmlns:a16="http://schemas.microsoft.com/office/drawing/2014/main" id="{0993B8D6-6892-46B6-5336-D2ACCB98C049}"/>
              </a:ext>
            </a:extLst>
          </p:cNvPr>
          <p:cNvSpPr>
            <a:spLocks noGrp="1"/>
          </p:cNvSpPr>
          <p:nvPr>
            <p:ph type="title" idx="2"/>
          </p:nvPr>
        </p:nvSpPr>
        <p:spPr>
          <a:xfrm>
            <a:off x="2074607" y="4877016"/>
            <a:ext cx="5742039" cy="724797"/>
          </a:xfrm>
        </p:spPr>
        <p:txBody>
          <a:bodyPr/>
          <a:lstStyle/>
          <a:p>
            <a:r>
              <a:rPr lang="es-ES" sz="2000" dirty="0"/>
              <a:t>Inmaculada Periáñez, </a:t>
            </a:r>
            <a:r>
              <a:rPr lang="es-ES" sz="2000" i="1" dirty="0" err="1"/>
              <a:t>University</a:t>
            </a:r>
            <a:r>
              <a:rPr lang="es-ES" sz="2000" i="1" dirty="0"/>
              <a:t> </a:t>
            </a:r>
            <a:r>
              <a:rPr lang="es-ES" sz="2000" i="1" dirty="0" err="1"/>
              <a:t>of</a:t>
            </a:r>
            <a:r>
              <a:rPr lang="es-ES" sz="2000" i="1" dirty="0"/>
              <a:t> </a:t>
            </a:r>
            <a:r>
              <a:rPr lang="es-ES" sz="2000" i="1" dirty="0" err="1"/>
              <a:t>Seville</a:t>
            </a:r>
            <a:br>
              <a:rPr lang="es-ES" sz="2000" i="1" dirty="0"/>
            </a:br>
            <a:r>
              <a:rPr lang="es-ES" sz="2000" dirty="0"/>
              <a:t>Jean-</a:t>
            </a:r>
            <a:r>
              <a:rPr lang="es-ES" sz="2000" dirty="0" err="1"/>
              <a:t>Loïc</a:t>
            </a:r>
            <a:r>
              <a:rPr lang="es-ES" sz="2000" dirty="0"/>
              <a:t> Cavazza</a:t>
            </a:r>
            <a:r>
              <a:rPr lang="es-ES" sz="2000" i="1" dirty="0"/>
              <a:t>, </a:t>
            </a:r>
            <a:r>
              <a:rPr lang="es-ES" sz="2000" i="1" dirty="0" err="1"/>
              <a:t>Université</a:t>
            </a:r>
            <a:r>
              <a:rPr lang="es-ES" sz="2000" i="1" dirty="0"/>
              <a:t> </a:t>
            </a:r>
            <a:r>
              <a:rPr lang="es-ES" sz="2000" i="1" dirty="0" err="1"/>
              <a:t>Côte</a:t>
            </a:r>
            <a:r>
              <a:rPr lang="es-ES" sz="2000" i="1" dirty="0"/>
              <a:t> </a:t>
            </a:r>
            <a:r>
              <a:rPr lang="es-ES" sz="2000" i="1" dirty="0" err="1"/>
              <a:t>d'Azur</a:t>
            </a:r>
            <a:endParaRPr lang="en-GB" sz="2000" dirty="0"/>
          </a:p>
        </p:txBody>
      </p:sp>
      <p:sp>
        <p:nvSpPr>
          <p:cNvPr id="2" name="Title 6">
            <a:extLst>
              <a:ext uri="{FF2B5EF4-FFF2-40B4-BE49-F238E27FC236}">
                <a16:creationId xmlns:a16="http://schemas.microsoft.com/office/drawing/2014/main" id="{D9ACD81C-2513-6B50-74DC-CE49AF489A0B}"/>
              </a:ext>
            </a:extLst>
          </p:cNvPr>
          <p:cNvSpPr txBox="1">
            <a:spLocks/>
          </p:cNvSpPr>
          <p:nvPr/>
        </p:nvSpPr>
        <p:spPr>
          <a:xfrm>
            <a:off x="3047999" y="3322872"/>
            <a:ext cx="8072285" cy="72479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2D296C"/>
              </a:buClr>
              <a:buSzPts val="4400"/>
              <a:buFont typeface="Montserrat"/>
              <a:buNone/>
              <a:defRPr sz="2400" b="0" i="0" u="none" strike="noStrike" cap="none">
                <a:solidFill>
                  <a:srgbClr val="DF3849"/>
                </a:solidFill>
                <a:latin typeface="Montserrat Light"/>
                <a:ea typeface="Montserrat Light"/>
                <a:cs typeface="Montserrat Light"/>
                <a:sym typeface="Montserrat Light"/>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rgbClr val="DF3849"/>
                </a:solidFill>
                <a:latin typeface="Montserrat Light"/>
                <a:ea typeface="Montserrat Light"/>
                <a:cs typeface="Montserrat Light"/>
                <a:sym typeface="Montserrat Light"/>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rgbClr val="DF3849"/>
                </a:solidFill>
                <a:latin typeface="Montserrat Light"/>
                <a:ea typeface="Montserrat Light"/>
                <a:cs typeface="Montserrat Light"/>
                <a:sym typeface="Montserrat Light"/>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rgbClr val="DF3849"/>
                </a:solidFill>
                <a:latin typeface="Montserrat Light"/>
                <a:ea typeface="Montserrat Light"/>
                <a:cs typeface="Montserrat Light"/>
                <a:sym typeface="Montserrat Light"/>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rgbClr val="DF3849"/>
                </a:solidFill>
                <a:latin typeface="Montserrat Light"/>
                <a:ea typeface="Montserrat Light"/>
                <a:cs typeface="Montserrat Light"/>
                <a:sym typeface="Montserrat Light"/>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rgbClr val="DF3849"/>
                </a:solidFill>
                <a:latin typeface="Montserrat Light"/>
                <a:ea typeface="Montserrat Light"/>
                <a:cs typeface="Montserrat Light"/>
                <a:sym typeface="Montserrat Light"/>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rgbClr val="DF3849"/>
                </a:solidFill>
                <a:latin typeface="Montserrat Light"/>
                <a:ea typeface="Montserrat Light"/>
                <a:cs typeface="Montserrat Light"/>
                <a:sym typeface="Montserrat Light"/>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rgbClr val="DF3849"/>
                </a:solidFill>
                <a:latin typeface="Montserrat Light"/>
                <a:ea typeface="Montserrat Light"/>
                <a:cs typeface="Montserrat Light"/>
                <a:sym typeface="Montserrat Light"/>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rgbClr val="DF3849"/>
                </a:solidFill>
                <a:latin typeface="Montserrat Light"/>
                <a:ea typeface="Montserrat Light"/>
                <a:cs typeface="Montserrat Light"/>
                <a:sym typeface="Montserrat Light"/>
              </a:defRPr>
            </a:lvl9pPr>
          </a:lstStyle>
          <a:p>
            <a:pPr algn="r"/>
            <a:r>
              <a:rPr lang="en-US" sz="2000" b="1" dirty="0"/>
              <a:t>The Digital Platforms of Young University Alliances (</a:t>
            </a:r>
            <a:r>
              <a:rPr lang="en-US" sz="2000" b="1" dirty="0" err="1"/>
              <a:t>DiPYUA</a:t>
            </a:r>
            <a:r>
              <a:rPr lang="en-US" sz="2000" b="1" dirty="0"/>
              <a:t>)</a:t>
            </a:r>
          </a:p>
          <a:p>
            <a:pPr algn="r"/>
            <a:r>
              <a:rPr lang="es-ES" dirty="0" err="1"/>
              <a:t>January</a:t>
            </a:r>
            <a:r>
              <a:rPr lang="es-ES" dirty="0"/>
              <a:t> 26-27th, 2026</a:t>
            </a:r>
            <a:endParaRPr lang="en-US" b="1" dirty="0"/>
          </a:p>
          <a:p>
            <a:endParaRPr lang="en-GB" sz="2000" dirty="0"/>
          </a:p>
        </p:txBody>
      </p:sp>
    </p:spTree>
    <p:extLst>
      <p:ext uri="{BB962C8B-B14F-4D97-AF65-F5344CB8AC3E}">
        <p14:creationId xmlns:p14="http://schemas.microsoft.com/office/powerpoint/2010/main" val="39303829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3" name="Google Shape;93;p12"/>
          <p:cNvSpPr txBox="1">
            <a:spLocks noGrp="1"/>
          </p:cNvSpPr>
          <p:nvPr>
            <p:ph type="subTitle" idx="2"/>
          </p:nvPr>
        </p:nvSpPr>
        <p:spPr>
          <a:xfrm>
            <a:off x="538774" y="692325"/>
            <a:ext cx="6402799" cy="653700"/>
          </a:xfrm>
          <a:prstGeom prst="rect">
            <a:avLst/>
          </a:prstGeom>
        </p:spPr>
        <p:txBody>
          <a:bodyPr spcFirstLastPara="1" wrap="square" lIns="0" tIns="0" rIns="91425" bIns="45700" anchor="t" anchorCtr="0">
            <a:noAutofit/>
          </a:bodyPr>
          <a:lstStyle/>
          <a:p>
            <a:pPr marL="0" lvl="0" indent="0" algn="l" rtl="0">
              <a:spcBef>
                <a:spcPts val="1000"/>
              </a:spcBef>
              <a:spcAft>
                <a:spcPts val="0"/>
              </a:spcAft>
              <a:buNone/>
            </a:pPr>
            <a:r>
              <a:rPr lang="es-ES" dirty="0" err="1"/>
              <a:t>List</a:t>
            </a:r>
            <a:r>
              <a:rPr lang="es-ES" dirty="0"/>
              <a:t> </a:t>
            </a:r>
            <a:r>
              <a:rPr lang="es-ES" dirty="0" err="1"/>
              <a:t>of</a:t>
            </a:r>
            <a:r>
              <a:rPr lang="es-ES" dirty="0"/>
              <a:t> </a:t>
            </a:r>
            <a:r>
              <a:rPr lang="es-ES" dirty="0" err="1"/>
              <a:t>microcredentials</a:t>
            </a:r>
            <a:r>
              <a:rPr lang="es-ES" dirty="0"/>
              <a:t> </a:t>
            </a:r>
            <a:r>
              <a:rPr lang="es-ES" dirty="0" err="1"/>
              <a:t>under</a:t>
            </a:r>
            <a:r>
              <a:rPr lang="es-ES" dirty="0"/>
              <a:t> </a:t>
            </a:r>
            <a:r>
              <a:rPr lang="es-ES" dirty="0" err="1"/>
              <a:t>task</a:t>
            </a:r>
            <a:r>
              <a:rPr lang="es-ES" dirty="0"/>
              <a:t> 3.4 Ulysseus Educational </a:t>
            </a:r>
            <a:r>
              <a:rPr lang="es-ES" dirty="0" err="1"/>
              <a:t>Activities</a:t>
            </a:r>
            <a:endParaRPr dirty="0"/>
          </a:p>
        </p:txBody>
      </p:sp>
      <p:graphicFrame>
        <p:nvGraphicFramePr>
          <p:cNvPr id="2" name="Tabla 1">
            <a:extLst>
              <a:ext uri="{FF2B5EF4-FFF2-40B4-BE49-F238E27FC236}">
                <a16:creationId xmlns:a16="http://schemas.microsoft.com/office/drawing/2014/main" id="{20182877-DF73-DE8C-20E8-59B58AAD9567}"/>
              </a:ext>
            </a:extLst>
          </p:cNvPr>
          <p:cNvGraphicFramePr>
            <a:graphicFrameLocks noGrp="1"/>
          </p:cNvGraphicFramePr>
          <p:nvPr>
            <p:extLst>
              <p:ext uri="{D42A27DB-BD31-4B8C-83A1-F6EECF244321}">
                <p14:modId xmlns:p14="http://schemas.microsoft.com/office/powerpoint/2010/main" val="1668982802"/>
              </p:ext>
            </p:extLst>
          </p:nvPr>
        </p:nvGraphicFramePr>
        <p:xfrm>
          <a:off x="294968" y="1346025"/>
          <a:ext cx="11828205" cy="4721253"/>
        </p:xfrm>
        <a:graphic>
          <a:graphicData uri="http://schemas.openxmlformats.org/drawingml/2006/table">
            <a:tbl>
              <a:tblPr>
                <a:tableStyleId>{3B4B98B0-60AC-42C2-AFA5-B58CD77FA1E5}</a:tableStyleId>
              </a:tblPr>
              <a:tblGrid>
                <a:gridCol w="659651">
                  <a:extLst>
                    <a:ext uri="{9D8B030D-6E8A-4147-A177-3AD203B41FA5}">
                      <a16:colId xmlns:a16="http://schemas.microsoft.com/office/drawing/2014/main" val="1838704949"/>
                    </a:ext>
                  </a:extLst>
                </a:gridCol>
                <a:gridCol w="1330672">
                  <a:extLst>
                    <a:ext uri="{9D8B030D-6E8A-4147-A177-3AD203B41FA5}">
                      <a16:colId xmlns:a16="http://schemas.microsoft.com/office/drawing/2014/main" val="3729525704"/>
                    </a:ext>
                  </a:extLst>
                </a:gridCol>
                <a:gridCol w="1831098">
                  <a:extLst>
                    <a:ext uri="{9D8B030D-6E8A-4147-A177-3AD203B41FA5}">
                      <a16:colId xmlns:a16="http://schemas.microsoft.com/office/drawing/2014/main" val="1646547391"/>
                    </a:ext>
                  </a:extLst>
                </a:gridCol>
                <a:gridCol w="4149443">
                  <a:extLst>
                    <a:ext uri="{9D8B030D-6E8A-4147-A177-3AD203B41FA5}">
                      <a16:colId xmlns:a16="http://schemas.microsoft.com/office/drawing/2014/main" val="1408055860"/>
                    </a:ext>
                  </a:extLst>
                </a:gridCol>
                <a:gridCol w="1105011">
                  <a:extLst>
                    <a:ext uri="{9D8B030D-6E8A-4147-A177-3AD203B41FA5}">
                      <a16:colId xmlns:a16="http://schemas.microsoft.com/office/drawing/2014/main" val="3229805651"/>
                    </a:ext>
                  </a:extLst>
                </a:gridCol>
                <a:gridCol w="2752330">
                  <a:extLst>
                    <a:ext uri="{9D8B030D-6E8A-4147-A177-3AD203B41FA5}">
                      <a16:colId xmlns:a16="http://schemas.microsoft.com/office/drawing/2014/main" val="2347553623"/>
                    </a:ext>
                  </a:extLst>
                </a:gridCol>
              </a:tblGrid>
              <a:tr h="237928">
                <a:tc>
                  <a:txBody>
                    <a:bodyPr/>
                    <a:lstStyle/>
                    <a:p>
                      <a:pPr algn="ctr">
                        <a:buNone/>
                      </a:pPr>
                      <a:r>
                        <a:rPr lang="es-ES" sz="1400" b="1" dirty="0">
                          <a:latin typeface="Montserrat" panose="00000500000000000000" pitchFamily="2" charset="0"/>
                        </a:rPr>
                        <a:t>#</a:t>
                      </a:r>
                    </a:p>
                  </a:txBody>
                  <a:tcPr marL="44198" marR="44198" marT="22099" marB="22099" anchor="ctr"/>
                </a:tc>
                <a:tc>
                  <a:txBody>
                    <a:bodyPr/>
                    <a:lstStyle/>
                    <a:p>
                      <a:pPr algn="ctr">
                        <a:buNone/>
                      </a:pPr>
                      <a:r>
                        <a:rPr lang="es-ES" sz="1400" b="1" dirty="0">
                          <a:latin typeface="Montserrat" panose="00000500000000000000" pitchFamily="2" charset="0"/>
                        </a:rPr>
                        <a:t>Lead </a:t>
                      </a:r>
                      <a:r>
                        <a:rPr lang="es-ES" sz="1400" b="1" dirty="0" err="1">
                          <a:latin typeface="Montserrat" panose="00000500000000000000" pitchFamily="2" charset="0"/>
                        </a:rPr>
                        <a:t>university</a:t>
                      </a:r>
                      <a:endParaRPr lang="es-ES" sz="1400" b="1" dirty="0">
                        <a:latin typeface="Montserrat" panose="00000500000000000000" pitchFamily="2" charset="0"/>
                      </a:endParaRPr>
                    </a:p>
                  </a:txBody>
                  <a:tcPr marL="44198" marR="44198" marT="22099" marB="22099" anchor="ctr"/>
                </a:tc>
                <a:tc>
                  <a:txBody>
                    <a:bodyPr/>
                    <a:lstStyle/>
                    <a:p>
                      <a:pPr algn="ctr">
                        <a:buNone/>
                      </a:pPr>
                      <a:r>
                        <a:rPr lang="es-ES" sz="1400" b="1">
                          <a:latin typeface="Montserrat" panose="00000500000000000000" pitchFamily="2" charset="0"/>
                        </a:rPr>
                        <a:t>Partner university</a:t>
                      </a:r>
                    </a:p>
                  </a:txBody>
                  <a:tcPr marL="44198" marR="44198" marT="22099" marB="22099" anchor="ctr"/>
                </a:tc>
                <a:tc>
                  <a:txBody>
                    <a:bodyPr/>
                    <a:lstStyle/>
                    <a:p>
                      <a:pPr algn="ctr">
                        <a:buNone/>
                      </a:pPr>
                      <a:r>
                        <a:rPr lang="es-ES" sz="1400" b="1">
                          <a:latin typeface="Montserrat" panose="00000500000000000000" pitchFamily="2" charset="0"/>
                        </a:rPr>
                        <a:t>Micro-credential / course</a:t>
                      </a:r>
                    </a:p>
                  </a:txBody>
                  <a:tcPr marL="44198" marR="44198" marT="22099" marB="22099" anchor="ctr"/>
                </a:tc>
                <a:tc>
                  <a:txBody>
                    <a:bodyPr/>
                    <a:lstStyle/>
                    <a:p>
                      <a:pPr algn="ctr">
                        <a:buNone/>
                      </a:pPr>
                      <a:r>
                        <a:rPr lang="es-ES" sz="1400" b="1">
                          <a:latin typeface="Montserrat" panose="00000500000000000000" pitchFamily="2" charset="0"/>
                        </a:rPr>
                        <a:t>Due month</a:t>
                      </a:r>
                    </a:p>
                  </a:txBody>
                  <a:tcPr marL="44198" marR="44198" marT="22099" marB="22099" anchor="ctr"/>
                </a:tc>
                <a:tc>
                  <a:txBody>
                    <a:bodyPr/>
                    <a:lstStyle/>
                    <a:p>
                      <a:pPr algn="ctr">
                        <a:buNone/>
                      </a:pPr>
                      <a:r>
                        <a:rPr lang="es-ES" sz="1400" b="1" dirty="0">
                          <a:latin typeface="Montserrat" panose="00000500000000000000" pitchFamily="2" charset="0"/>
                        </a:rPr>
                        <a:t>Status</a:t>
                      </a:r>
                    </a:p>
                  </a:txBody>
                  <a:tcPr marL="44198" marR="44198" marT="22099" marB="22099" anchor="ctr"/>
                </a:tc>
                <a:extLst>
                  <a:ext uri="{0D108BD9-81ED-4DB2-BD59-A6C34878D82A}">
                    <a16:rowId xmlns:a16="http://schemas.microsoft.com/office/drawing/2014/main" val="2873481263"/>
                  </a:ext>
                </a:extLst>
              </a:tr>
              <a:tr h="632125">
                <a:tc>
                  <a:txBody>
                    <a:bodyPr/>
                    <a:lstStyle/>
                    <a:p>
                      <a:pPr algn="ctr">
                        <a:buNone/>
                      </a:pPr>
                      <a:r>
                        <a:rPr lang="es-ES" sz="1400" dirty="0">
                          <a:latin typeface="Montserrat" panose="00000500000000000000" pitchFamily="2" charset="0"/>
                        </a:rPr>
                        <a:t>1</a:t>
                      </a:r>
                    </a:p>
                  </a:txBody>
                  <a:tcPr marL="44198" marR="44198" marT="22099" marB="22099" anchor="ctr"/>
                </a:tc>
                <a:tc>
                  <a:txBody>
                    <a:bodyPr/>
                    <a:lstStyle/>
                    <a:p>
                      <a:pPr algn="ctr">
                        <a:buNone/>
                      </a:pPr>
                      <a:r>
                        <a:rPr lang="es-ES" sz="1400" dirty="0">
                          <a:latin typeface="Montserrat" panose="00000500000000000000" pitchFamily="2" charset="0"/>
                        </a:rPr>
                        <a:t>HH</a:t>
                      </a:r>
                    </a:p>
                  </a:txBody>
                  <a:tcPr marL="44198" marR="44198" marT="22099" marB="22099" anchor="ctr"/>
                </a:tc>
                <a:tc>
                  <a:txBody>
                    <a:bodyPr/>
                    <a:lstStyle/>
                    <a:p>
                      <a:pPr>
                        <a:buNone/>
                      </a:pPr>
                      <a:r>
                        <a:rPr lang="es-ES" sz="1400" dirty="0">
                          <a:latin typeface="Montserrat" panose="00000500000000000000" pitchFamily="2" charset="0"/>
                        </a:rPr>
                        <a:t>MCI and TUKE</a:t>
                      </a:r>
                    </a:p>
                  </a:txBody>
                  <a:tcPr marL="44198" marR="44198" marT="22099" marB="22099" anchor="ctr"/>
                </a:tc>
                <a:tc>
                  <a:txBody>
                    <a:bodyPr/>
                    <a:lstStyle/>
                    <a:p>
                      <a:pPr>
                        <a:buNone/>
                      </a:pPr>
                      <a:r>
                        <a:rPr lang="en-US" sz="1400" b="1">
                          <a:latin typeface="Montserrat" panose="00000500000000000000" pitchFamily="2" charset="0"/>
                        </a:rPr>
                        <a:t>Sustainable Impact Through Design Thinking 1:</a:t>
                      </a:r>
                      <a:r>
                        <a:rPr lang="en-US" sz="1400">
                          <a:latin typeface="Montserrat" panose="00000500000000000000" pitchFamily="2" charset="0"/>
                        </a:rPr>
                        <a:t> MOOC Introduction to Design Thinking</a:t>
                      </a:r>
                    </a:p>
                  </a:txBody>
                  <a:tcPr marL="44198" marR="44198" marT="22099" marB="22099" anchor="ctr"/>
                </a:tc>
                <a:tc>
                  <a:txBody>
                    <a:bodyPr/>
                    <a:lstStyle/>
                    <a:p>
                      <a:pPr algn="ctr">
                        <a:buNone/>
                      </a:pPr>
                      <a:r>
                        <a:rPr lang="es-ES" sz="1400" dirty="0">
                          <a:latin typeface="Montserrat" panose="00000500000000000000" pitchFamily="2" charset="0"/>
                        </a:rPr>
                        <a:t>24</a:t>
                      </a:r>
                    </a:p>
                  </a:txBody>
                  <a:tcPr marL="44198" marR="44198" marT="22099" marB="22099" anchor="ctr"/>
                </a:tc>
                <a:tc>
                  <a:txBody>
                    <a:bodyPr/>
                    <a:lstStyle/>
                    <a:p>
                      <a:pPr>
                        <a:buNone/>
                      </a:pPr>
                      <a:r>
                        <a:rPr lang="es-ES" sz="1400" dirty="0" err="1">
                          <a:latin typeface="Montserrat" panose="00000500000000000000" pitchFamily="2" charset="0"/>
                        </a:rPr>
                        <a:t>Implementation</a:t>
                      </a:r>
                      <a:r>
                        <a:rPr lang="es-ES" sz="1400" dirty="0">
                          <a:latin typeface="Montserrat" panose="00000500000000000000" pitchFamily="2" charset="0"/>
                        </a:rPr>
                        <a:t> in </a:t>
                      </a:r>
                      <a:r>
                        <a:rPr lang="es-ES" sz="1400" dirty="0" err="1">
                          <a:latin typeface="Montserrat" panose="00000500000000000000" pitchFamily="2" charset="0"/>
                        </a:rPr>
                        <a:t>spring</a:t>
                      </a:r>
                      <a:r>
                        <a:rPr lang="es-ES" sz="1400" dirty="0">
                          <a:latin typeface="Montserrat" panose="00000500000000000000" pitchFamily="2" charset="0"/>
                        </a:rPr>
                        <a:t> 2026</a:t>
                      </a:r>
                    </a:p>
                  </a:txBody>
                  <a:tcPr marL="44198" marR="44198" marT="22099" marB="22099" anchor="ctr"/>
                </a:tc>
                <a:extLst>
                  <a:ext uri="{0D108BD9-81ED-4DB2-BD59-A6C34878D82A}">
                    <a16:rowId xmlns:a16="http://schemas.microsoft.com/office/drawing/2014/main" val="2449979408"/>
                  </a:ext>
                </a:extLst>
              </a:tr>
              <a:tr h="533576">
                <a:tc>
                  <a:txBody>
                    <a:bodyPr/>
                    <a:lstStyle/>
                    <a:p>
                      <a:pPr algn="ctr">
                        <a:buNone/>
                      </a:pPr>
                      <a:r>
                        <a:rPr lang="es-ES" sz="1400" dirty="0">
                          <a:latin typeface="Montserrat" panose="00000500000000000000" pitchFamily="2" charset="0"/>
                        </a:rPr>
                        <a:t>2</a:t>
                      </a:r>
                    </a:p>
                  </a:txBody>
                  <a:tcPr marL="44198" marR="44198" marT="22099" marB="22099" anchor="ctr"/>
                </a:tc>
                <a:tc>
                  <a:txBody>
                    <a:bodyPr/>
                    <a:lstStyle/>
                    <a:p>
                      <a:pPr algn="ctr">
                        <a:buNone/>
                      </a:pPr>
                      <a:r>
                        <a:rPr lang="es-ES" sz="1400">
                          <a:latin typeface="Montserrat" panose="00000500000000000000" pitchFamily="2" charset="0"/>
                        </a:rPr>
                        <a:t>HH</a:t>
                      </a:r>
                    </a:p>
                  </a:txBody>
                  <a:tcPr marL="44198" marR="44198" marT="22099" marB="22099" anchor="ctr"/>
                </a:tc>
                <a:tc>
                  <a:txBody>
                    <a:bodyPr/>
                    <a:lstStyle/>
                    <a:p>
                      <a:pPr>
                        <a:buNone/>
                      </a:pPr>
                      <a:r>
                        <a:rPr lang="es-ES" sz="1400" dirty="0">
                          <a:latin typeface="Montserrat" panose="00000500000000000000" pitchFamily="2" charset="0"/>
                        </a:rPr>
                        <a:t>MU</a:t>
                      </a:r>
                    </a:p>
                  </a:txBody>
                  <a:tcPr marL="44198" marR="44198" marT="22099" marB="22099" anchor="ctr"/>
                </a:tc>
                <a:tc>
                  <a:txBody>
                    <a:bodyPr/>
                    <a:lstStyle/>
                    <a:p>
                      <a:pPr>
                        <a:buNone/>
                      </a:pPr>
                      <a:r>
                        <a:rPr lang="en-US" sz="1400" b="1" dirty="0">
                          <a:latin typeface="Montserrat" panose="00000500000000000000" pitchFamily="2" charset="0"/>
                        </a:rPr>
                        <a:t>Sustainable Impact Through Design Thinking 2:</a:t>
                      </a:r>
                      <a:r>
                        <a:rPr lang="en-US" sz="1400" dirty="0">
                          <a:latin typeface="Montserrat" panose="00000500000000000000" pitchFamily="2" charset="0"/>
                        </a:rPr>
                        <a:t> Sustainable Design Thinking</a:t>
                      </a:r>
                    </a:p>
                  </a:txBody>
                  <a:tcPr marL="44198" marR="44198" marT="22099" marB="22099" anchor="ctr"/>
                </a:tc>
                <a:tc>
                  <a:txBody>
                    <a:bodyPr/>
                    <a:lstStyle/>
                    <a:p>
                      <a:pPr algn="ctr">
                        <a:buNone/>
                      </a:pPr>
                      <a:r>
                        <a:rPr lang="es-ES" sz="1400" dirty="0">
                          <a:latin typeface="Montserrat" panose="00000500000000000000" pitchFamily="2" charset="0"/>
                        </a:rPr>
                        <a:t>12</a:t>
                      </a:r>
                    </a:p>
                  </a:txBody>
                  <a:tcPr marL="44198" marR="44198" marT="22099" marB="22099" anchor="ctr"/>
                </a:tc>
                <a:tc>
                  <a:txBody>
                    <a:bodyPr/>
                    <a:lstStyle/>
                    <a:p>
                      <a:pPr>
                        <a:buNone/>
                      </a:pPr>
                      <a:r>
                        <a:rPr lang="en-US" sz="1400" dirty="0">
                          <a:latin typeface="Montserrat" panose="00000500000000000000" pitchFamily="2" charset="0"/>
                        </a:rPr>
                        <a:t>Implemented in spring 2025; 2nd Implementation in spring 2026</a:t>
                      </a:r>
                    </a:p>
                  </a:txBody>
                  <a:tcPr marL="44198" marR="44198" marT="22099" marB="22099" anchor="ctr"/>
                </a:tc>
                <a:extLst>
                  <a:ext uri="{0D108BD9-81ED-4DB2-BD59-A6C34878D82A}">
                    <a16:rowId xmlns:a16="http://schemas.microsoft.com/office/drawing/2014/main" val="4146241034"/>
                  </a:ext>
                </a:extLst>
              </a:tr>
              <a:tr h="237928">
                <a:tc>
                  <a:txBody>
                    <a:bodyPr/>
                    <a:lstStyle/>
                    <a:p>
                      <a:pPr algn="ctr">
                        <a:buNone/>
                      </a:pPr>
                      <a:r>
                        <a:rPr lang="es-ES" sz="1400" dirty="0">
                          <a:latin typeface="Montserrat" panose="00000500000000000000" pitchFamily="2" charset="0"/>
                        </a:rPr>
                        <a:t>3</a:t>
                      </a:r>
                    </a:p>
                  </a:txBody>
                  <a:tcPr marL="44198" marR="44198" marT="22099" marB="22099" anchor="ctr"/>
                </a:tc>
                <a:tc>
                  <a:txBody>
                    <a:bodyPr/>
                    <a:lstStyle/>
                    <a:p>
                      <a:pPr algn="ctr">
                        <a:buNone/>
                      </a:pPr>
                      <a:r>
                        <a:rPr lang="es-ES" sz="1400">
                          <a:latin typeface="Montserrat" panose="00000500000000000000" pitchFamily="2" charset="0"/>
                        </a:rPr>
                        <a:t>UniCa</a:t>
                      </a:r>
                    </a:p>
                  </a:txBody>
                  <a:tcPr marL="44198" marR="44198" marT="22099" marB="22099" anchor="ctr"/>
                </a:tc>
                <a:tc>
                  <a:txBody>
                    <a:bodyPr/>
                    <a:lstStyle/>
                    <a:p>
                      <a:pPr>
                        <a:buNone/>
                      </a:pPr>
                      <a:r>
                        <a:rPr lang="es-ES" sz="1400">
                          <a:latin typeface="Montserrat" panose="00000500000000000000" pitchFamily="2" charset="0"/>
                        </a:rPr>
                        <a:t>MCI</a:t>
                      </a:r>
                    </a:p>
                  </a:txBody>
                  <a:tcPr marL="44198" marR="44198" marT="22099" marB="22099" anchor="ctr"/>
                </a:tc>
                <a:tc>
                  <a:txBody>
                    <a:bodyPr/>
                    <a:lstStyle/>
                    <a:p>
                      <a:pPr>
                        <a:buNone/>
                      </a:pPr>
                      <a:r>
                        <a:rPr lang="es-ES" sz="1400" b="1">
                          <a:latin typeface="Montserrat" panose="00000500000000000000" pitchFamily="2" charset="0"/>
                        </a:rPr>
                        <a:t>Scientific Diplomacy 1</a:t>
                      </a:r>
                      <a:endParaRPr lang="es-ES" sz="1400">
                        <a:latin typeface="Montserrat" panose="00000500000000000000" pitchFamily="2" charset="0"/>
                      </a:endParaRPr>
                    </a:p>
                  </a:txBody>
                  <a:tcPr marL="44198" marR="44198" marT="22099" marB="22099" anchor="ctr"/>
                </a:tc>
                <a:tc>
                  <a:txBody>
                    <a:bodyPr/>
                    <a:lstStyle/>
                    <a:p>
                      <a:pPr algn="ctr">
                        <a:buNone/>
                      </a:pPr>
                      <a:r>
                        <a:rPr lang="es-ES" sz="1400" dirty="0">
                          <a:latin typeface="Montserrat" panose="00000500000000000000" pitchFamily="2" charset="0"/>
                        </a:rPr>
                        <a:t>15</a:t>
                      </a:r>
                    </a:p>
                  </a:txBody>
                  <a:tcPr marL="44198" marR="44198" marT="22099" marB="22099" anchor="ctr"/>
                </a:tc>
                <a:tc>
                  <a:txBody>
                    <a:bodyPr/>
                    <a:lstStyle/>
                    <a:p>
                      <a:pPr>
                        <a:buNone/>
                      </a:pPr>
                      <a:r>
                        <a:rPr lang="es-ES" sz="1400">
                          <a:latin typeface="Montserrat" panose="00000500000000000000" pitchFamily="2" charset="0"/>
                        </a:rPr>
                        <a:t>Not completed</a:t>
                      </a:r>
                    </a:p>
                  </a:txBody>
                  <a:tcPr marL="44198" marR="44198" marT="22099" marB="22099" anchor="ctr"/>
                </a:tc>
                <a:extLst>
                  <a:ext uri="{0D108BD9-81ED-4DB2-BD59-A6C34878D82A}">
                    <a16:rowId xmlns:a16="http://schemas.microsoft.com/office/drawing/2014/main" val="2538105917"/>
                  </a:ext>
                </a:extLst>
              </a:tr>
              <a:tr h="336477">
                <a:tc>
                  <a:txBody>
                    <a:bodyPr/>
                    <a:lstStyle/>
                    <a:p>
                      <a:pPr algn="ctr">
                        <a:buNone/>
                      </a:pPr>
                      <a:r>
                        <a:rPr lang="es-ES" sz="1400">
                          <a:latin typeface="Montserrat" panose="00000500000000000000" pitchFamily="2" charset="0"/>
                        </a:rPr>
                        <a:t>4</a:t>
                      </a:r>
                    </a:p>
                  </a:txBody>
                  <a:tcPr marL="44198" marR="44198" marT="22099" marB="22099" anchor="ctr"/>
                </a:tc>
                <a:tc>
                  <a:txBody>
                    <a:bodyPr/>
                    <a:lstStyle/>
                    <a:p>
                      <a:pPr algn="ctr">
                        <a:buNone/>
                      </a:pPr>
                      <a:r>
                        <a:rPr lang="es-ES" sz="1400">
                          <a:latin typeface="Montserrat" panose="00000500000000000000" pitchFamily="2" charset="0"/>
                        </a:rPr>
                        <a:t>UniCa</a:t>
                      </a:r>
                    </a:p>
                  </a:txBody>
                  <a:tcPr marL="44198" marR="44198" marT="22099" marB="22099" anchor="ctr"/>
                </a:tc>
                <a:tc>
                  <a:txBody>
                    <a:bodyPr/>
                    <a:lstStyle/>
                    <a:p>
                      <a:pPr>
                        <a:buNone/>
                      </a:pPr>
                      <a:r>
                        <a:rPr lang="es-ES" sz="1400">
                          <a:latin typeface="Montserrat" panose="00000500000000000000" pitchFamily="2" charset="0"/>
                        </a:rPr>
                        <a:t>MCI</a:t>
                      </a:r>
                    </a:p>
                  </a:txBody>
                  <a:tcPr marL="44198" marR="44198" marT="22099" marB="22099" anchor="ctr"/>
                </a:tc>
                <a:tc>
                  <a:txBody>
                    <a:bodyPr/>
                    <a:lstStyle/>
                    <a:p>
                      <a:pPr>
                        <a:buNone/>
                      </a:pPr>
                      <a:r>
                        <a:rPr lang="es-ES" sz="1400" b="1">
                          <a:latin typeface="Montserrat" panose="00000500000000000000" pitchFamily="2" charset="0"/>
                        </a:rPr>
                        <a:t>Science Management and Diplomacy 2</a:t>
                      </a:r>
                      <a:endParaRPr lang="es-ES" sz="1400">
                        <a:latin typeface="Montserrat" panose="00000500000000000000" pitchFamily="2" charset="0"/>
                      </a:endParaRPr>
                    </a:p>
                  </a:txBody>
                  <a:tcPr marL="44198" marR="44198" marT="22099" marB="22099" anchor="ctr"/>
                </a:tc>
                <a:tc>
                  <a:txBody>
                    <a:bodyPr/>
                    <a:lstStyle/>
                    <a:p>
                      <a:pPr algn="ctr">
                        <a:buNone/>
                      </a:pPr>
                      <a:r>
                        <a:rPr lang="es-ES" sz="1400">
                          <a:latin typeface="Montserrat" panose="00000500000000000000" pitchFamily="2" charset="0"/>
                        </a:rPr>
                        <a:t>15</a:t>
                      </a:r>
                    </a:p>
                  </a:txBody>
                  <a:tcPr marL="44198" marR="44198" marT="22099" marB="22099" anchor="ctr"/>
                </a:tc>
                <a:tc>
                  <a:txBody>
                    <a:bodyPr/>
                    <a:lstStyle/>
                    <a:p>
                      <a:pPr>
                        <a:buNone/>
                      </a:pPr>
                      <a:r>
                        <a:rPr lang="es-ES" sz="1400" dirty="0" err="1">
                          <a:latin typeface="Montserrat" panose="00000500000000000000" pitchFamily="2" charset="0"/>
                        </a:rPr>
                        <a:t>Not</a:t>
                      </a:r>
                      <a:r>
                        <a:rPr lang="es-ES" sz="1400" dirty="0">
                          <a:latin typeface="Montserrat" panose="00000500000000000000" pitchFamily="2" charset="0"/>
                        </a:rPr>
                        <a:t> </a:t>
                      </a:r>
                      <a:r>
                        <a:rPr lang="es-ES" sz="1400" dirty="0" err="1">
                          <a:latin typeface="Montserrat" panose="00000500000000000000" pitchFamily="2" charset="0"/>
                        </a:rPr>
                        <a:t>completed</a:t>
                      </a:r>
                      <a:endParaRPr lang="es-ES" sz="1400" dirty="0">
                        <a:latin typeface="Montserrat" panose="00000500000000000000" pitchFamily="2" charset="0"/>
                      </a:endParaRPr>
                    </a:p>
                  </a:txBody>
                  <a:tcPr marL="44198" marR="44198" marT="22099" marB="22099" anchor="ctr"/>
                </a:tc>
                <a:extLst>
                  <a:ext uri="{0D108BD9-81ED-4DB2-BD59-A6C34878D82A}">
                    <a16:rowId xmlns:a16="http://schemas.microsoft.com/office/drawing/2014/main" val="1910242729"/>
                  </a:ext>
                </a:extLst>
              </a:tr>
              <a:tr h="237928">
                <a:tc>
                  <a:txBody>
                    <a:bodyPr/>
                    <a:lstStyle/>
                    <a:p>
                      <a:pPr algn="ctr">
                        <a:buNone/>
                      </a:pPr>
                      <a:r>
                        <a:rPr lang="es-ES" sz="1400" dirty="0">
                          <a:latin typeface="Montserrat" panose="00000500000000000000" pitchFamily="2" charset="0"/>
                        </a:rPr>
                        <a:t>5</a:t>
                      </a:r>
                    </a:p>
                  </a:txBody>
                  <a:tcPr marL="44198" marR="44198" marT="22099" marB="22099" anchor="ctr"/>
                </a:tc>
                <a:tc>
                  <a:txBody>
                    <a:bodyPr/>
                    <a:lstStyle/>
                    <a:p>
                      <a:pPr algn="ctr">
                        <a:buNone/>
                      </a:pPr>
                      <a:r>
                        <a:rPr lang="es-ES" sz="1400">
                          <a:latin typeface="Montserrat" panose="00000500000000000000" pitchFamily="2" charset="0"/>
                        </a:rPr>
                        <a:t>UM</a:t>
                      </a:r>
                    </a:p>
                  </a:txBody>
                  <a:tcPr marL="44198" marR="44198" marT="22099" marB="22099" anchor="ctr"/>
                </a:tc>
                <a:tc>
                  <a:txBody>
                    <a:bodyPr/>
                    <a:lstStyle/>
                    <a:p>
                      <a:pPr>
                        <a:buNone/>
                      </a:pPr>
                      <a:r>
                        <a:rPr lang="es-ES" sz="1400">
                          <a:latin typeface="Montserrat" panose="00000500000000000000" pitchFamily="2" charset="0"/>
                        </a:rPr>
                        <a:t>MCI</a:t>
                      </a:r>
                    </a:p>
                  </a:txBody>
                  <a:tcPr marL="44198" marR="44198" marT="22099" marB="22099" anchor="ctr"/>
                </a:tc>
                <a:tc>
                  <a:txBody>
                    <a:bodyPr/>
                    <a:lstStyle/>
                    <a:p>
                      <a:pPr>
                        <a:buNone/>
                      </a:pPr>
                      <a:r>
                        <a:rPr lang="es-ES" sz="1400" b="1">
                          <a:latin typeface="Montserrat" panose="00000500000000000000" pitchFamily="2" charset="0"/>
                        </a:rPr>
                        <a:t>Green Skills 1</a:t>
                      </a:r>
                      <a:endParaRPr lang="es-ES" sz="1400">
                        <a:latin typeface="Montserrat" panose="00000500000000000000" pitchFamily="2" charset="0"/>
                      </a:endParaRPr>
                    </a:p>
                  </a:txBody>
                  <a:tcPr marL="44198" marR="44198" marT="22099" marB="22099" anchor="ctr"/>
                </a:tc>
                <a:tc>
                  <a:txBody>
                    <a:bodyPr/>
                    <a:lstStyle/>
                    <a:p>
                      <a:pPr algn="ctr">
                        <a:buNone/>
                      </a:pPr>
                      <a:r>
                        <a:rPr lang="es-ES" sz="1400" dirty="0">
                          <a:latin typeface="Montserrat" panose="00000500000000000000" pitchFamily="2" charset="0"/>
                        </a:rPr>
                        <a:t>24</a:t>
                      </a:r>
                    </a:p>
                  </a:txBody>
                  <a:tcPr marL="44198" marR="44198" marT="22099" marB="22099" anchor="ctr"/>
                </a:tc>
                <a:tc>
                  <a:txBody>
                    <a:bodyPr/>
                    <a:lstStyle/>
                    <a:p>
                      <a:pPr>
                        <a:buNone/>
                      </a:pPr>
                      <a:r>
                        <a:rPr lang="es-ES" sz="1400" dirty="0" err="1">
                          <a:latin typeface="Montserrat" panose="00000500000000000000" pitchFamily="2" charset="0"/>
                        </a:rPr>
                        <a:t>Planning</a:t>
                      </a:r>
                      <a:r>
                        <a:rPr lang="es-ES" sz="1400" dirty="0">
                          <a:latin typeface="Montserrat" panose="00000500000000000000" pitchFamily="2" charset="0"/>
                        </a:rPr>
                        <a:t> </a:t>
                      </a:r>
                      <a:r>
                        <a:rPr lang="es-ES" sz="1400" dirty="0" err="1">
                          <a:latin typeface="Montserrat" panose="00000500000000000000" pitchFamily="2" charset="0"/>
                        </a:rPr>
                        <a:t>started</a:t>
                      </a:r>
                      <a:r>
                        <a:rPr lang="es-ES" sz="1400" dirty="0">
                          <a:latin typeface="Montserrat" panose="00000500000000000000" pitchFamily="2" charset="0"/>
                        </a:rPr>
                        <a:t>, </a:t>
                      </a:r>
                      <a:r>
                        <a:rPr lang="es-ES" sz="1400" dirty="0" err="1">
                          <a:latin typeface="Montserrat" panose="00000500000000000000" pitchFamily="2" charset="0"/>
                        </a:rPr>
                        <a:t>estimated</a:t>
                      </a:r>
                      <a:r>
                        <a:rPr lang="es-ES" sz="1400" dirty="0">
                          <a:latin typeface="Montserrat" panose="00000500000000000000" pitchFamily="2" charset="0"/>
                        </a:rPr>
                        <a:t> M27</a:t>
                      </a:r>
                    </a:p>
                  </a:txBody>
                  <a:tcPr marL="44198" marR="44198" marT="22099" marB="22099" anchor="ctr"/>
                </a:tc>
                <a:extLst>
                  <a:ext uri="{0D108BD9-81ED-4DB2-BD59-A6C34878D82A}">
                    <a16:rowId xmlns:a16="http://schemas.microsoft.com/office/drawing/2014/main" val="2475785524"/>
                  </a:ext>
                </a:extLst>
              </a:tr>
              <a:tr h="237928">
                <a:tc>
                  <a:txBody>
                    <a:bodyPr/>
                    <a:lstStyle/>
                    <a:p>
                      <a:pPr algn="ctr">
                        <a:buNone/>
                      </a:pPr>
                      <a:r>
                        <a:rPr lang="es-ES" sz="1400">
                          <a:latin typeface="Montserrat" panose="00000500000000000000" pitchFamily="2" charset="0"/>
                        </a:rPr>
                        <a:t>6</a:t>
                      </a:r>
                    </a:p>
                  </a:txBody>
                  <a:tcPr marL="44198" marR="44198" marT="22099" marB="22099" anchor="ctr"/>
                </a:tc>
                <a:tc>
                  <a:txBody>
                    <a:bodyPr/>
                    <a:lstStyle/>
                    <a:p>
                      <a:pPr algn="ctr">
                        <a:buNone/>
                      </a:pPr>
                      <a:r>
                        <a:rPr lang="es-ES" sz="1400">
                          <a:latin typeface="Montserrat" panose="00000500000000000000" pitchFamily="2" charset="0"/>
                        </a:rPr>
                        <a:t>UM</a:t>
                      </a:r>
                    </a:p>
                  </a:txBody>
                  <a:tcPr marL="44198" marR="44198" marT="22099" marB="22099" anchor="ctr"/>
                </a:tc>
                <a:tc>
                  <a:txBody>
                    <a:bodyPr/>
                    <a:lstStyle/>
                    <a:p>
                      <a:pPr>
                        <a:buNone/>
                      </a:pPr>
                      <a:r>
                        <a:rPr lang="es-ES" sz="1400">
                          <a:latin typeface="Montserrat" panose="00000500000000000000" pitchFamily="2" charset="0"/>
                        </a:rPr>
                        <a:t>MCI</a:t>
                      </a:r>
                    </a:p>
                  </a:txBody>
                  <a:tcPr marL="44198" marR="44198" marT="22099" marB="22099" anchor="ctr"/>
                </a:tc>
                <a:tc>
                  <a:txBody>
                    <a:bodyPr/>
                    <a:lstStyle/>
                    <a:p>
                      <a:pPr>
                        <a:buNone/>
                      </a:pPr>
                      <a:r>
                        <a:rPr lang="es-ES" sz="1400" b="1">
                          <a:latin typeface="Montserrat" panose="00000500000000000000" pitchFamily="2" charset="0"/>
                        </a:rPr>
                        <a:t>Green Skills 2</a:t>
                      </a:r>
                      <a:endParaRPr lang="es-ES" sz="1400">
                        <a:latin typeface="Montserrat" panose="00000500000000000000" pitchFamily="2" charset="0"/>
                      </a:endParaRPr>
                    </a:p>
                  </a:txBody>
                  <a:tcPr marL="44198" marR="44198" marT="22099" marB="22099" anchor="ctr"/>
                </a:tc>
                <a:tc>
                  <a:txBody>
                    <a:bodyPr/>
                    <a:lstStyle/>
                    <a:p>
                      <a:pPr algn="ctr">
                        <a:buNone/>
                      </a:pPr>
                      <a:r>
                        <a:rPr lang="es-ES" sz="1400" dirty="0">
                          <a:latin typeface="Montserrat" panose="00000500000000000000" pitchFamily="2" charset="0"/>
                        </a:rPr>
                        <a:t>24</a:t>
                      </a:r>
                    </a:p>
                  </a:txBody>
                  <a:tcPr marL="44198" marR="44198" marT="22099" marB="22099" anchor="ctr"/>
                </a:tc>
                <a:tc>
                  <a:txBody>
                    <a:bodyPr/>
                    <a:lstStyle/>
                    <a:p>
                      <a:pPr>
                        <a:buNone/>
                      </a:pPr>
                      <a:r>
                        <a:rPr lang="es-ES" sz="1400">
                          <a:latin typeface="Montserrat" panose="00000500000000000000" pitchFamily="2" charset="0"/>
                        </a:rPr>
                        <a:t>Planning started, estimated M27</a:t>
                      </a:r>
                    </a:p>
                  </a:txBody>
                  <a:tcPr marL="44198" marR="44198" marT="22099" marB="22099" anchor="ctr"/>
                </a:tc>
                <a:extLst>
                  <a:ext uri="{0D108BD9-81ED-4DB2-BD59-A6C34878D82A}">
                    <a16:rowId xmlns:a16="http://schemas.microsoft.com/office/drawing/2014/main" val="576275527"/>
                  </a:ext>
                </a:extLst>
              </a:tr>
              <a:tr h="336477">
                <a:tc>
                  <a:txBody>
                    <a:bodyPr/>
                    <a:lstStyle/>
                    <a:p>
                      <a:pPr algn="ctr">
                        <a:buNone/>
                      </a:pPr>
                      <a:r>
                        <a:rPr lang="es-ES" sz="1400" dirty="0">
                          <a:latin typeface="Montserrat" panose="00000500000000000000" pitchFamily="2" charset="0"/>
                        </a:rPr>
                        <a:t>7</a:t>
                      </a:r>
                    </a:p>
                  </a:txBody>
                  <a:tcPr marL="44198" marR="44198" marT="22099" marB="22099" anchor="ctr"/>
                </a:tc>
                <a:tc>
                  <a:txBody>
                    <a:bodyPr/>
                    <a:lstStyle/>
                    <a:p>
                      <a:pPr algn="ctr">
                        <a:buNone/>
                      </a:pPr>
                      <a:r>
                        <a:rPr lang="es-ES" sz="1400">
                          <a:latin typeface="Montserrat" panose="00000500000000000000" pitchFamily="2" charset="0"/>
                        </a:rPr>
                        <a:t>Unige</a:t>
                      </a:r>
                    </a:p>
                  </a:txBody>
                  <a:tcPr marL="44198" marR="44198" marT="22099" marB="22099" anchor="ctr"/>
                </a:tc>
                <a:tc>
                  <a:txBody>
                    <a:bodyPr/>
                    <a:lstStyle/>
                    <a:p>
                      <a:pPr>
                        <a:buNone/>
                      </a:pPr>
                      <a:r>
                        <a:rPr lang="es-ES" sz="1400">
                          <a:latin typeface="Montserrat" panose="00000500000000000000" pitchFamily="2" charset="0"/>
                        </a:rPr>
                        <a:t>TUKE</a:t>
                      </a:r>
                    </a:p>
                  </a:txBody>
                  <a:tcPr marL="44198" marR="44198" marT="22099" marB="22099" anchor="ctr"/>
                </a:tc>
                <a:tc>
                  <a:txBody>
                    <a:bodyPr/>
                    <a:lstStyle/>
                    <a:p>
                      <a:pPr>
                        <a:buNone/>
                      </a:pPr>
                      <a:r>
                        <a:rPr lang="es-ES" sz="1400" b="1" dirty="0" err="1">
                          <a:latin typeface="Montserrat" panose="00000500000000000000" pitchFamily="2" charset="0"/>
                        </a:rPr>
                        <a:t>Sustainable</a:t>
                      </a:r>
                      <a:r>
                        <a:rPr lang="es-ES" sz="1400" b="1" dirty="0">
                          <a:latin typeface="Montserrat" panose="00000500000000000000" pitchFamily="2" charset="0"/>
                        </a:rPr>
                        <a:t> </a:t>
                      </a:r>
                      <a:r>
                        <a:rPr lang="es-ES" sz="1400" b="1" dirty="0" err="1">
                          <a:latin typeface="Montserrat" panose="00000500000000000000" pitchFamily="2" charset="0"/>
                        </a:rPr>
                        <a:t>Development</a:t>
                      </a:r>
                      <a:r>
                        <a:rPr lang="es-ES" sz="1400" b="1" dirty="0">
                          <a:latin typeface="Montserrat" panose="00000500000000000000" pitchFamily="2" charset="0"/>
                        </a:rPr>
                        <a:t> </a:t>
                      </a:r>
                      <a:r>
                        <a:rPr lang="es-ES" sz="1400" b="1" dirty="0" err="1">
                          <a:latin typeface="Montserrat" panose="00000500000000000000" pitchFamily="2" charset="0"/>
                        </a:rPr>
                        <a:t>Goals</a:t>
                      </a:r>
                      <a:r>
                        <a:rPr lang="es-ES" sz="1400" b="1" dirty="0">
                          <a:latin typeface="Montserrat" panose="00000500000000000000" pitchFamily="2" charset="0"/>
                        </a:rPr>
                        <a:t> 1</a:t>
                      </a:r>
                      <a:endParaRPr lang="es-ES" sz="1400" dirty="0">
                        <a:latin typeface="Montserrat" panose="00000500000000000000" pitchFamily="2" charset="0"/>
                      </a:endParaRPr>
                    </a:p>
                  </a:txBody>
                  <a:tcPr marL="44198" marR="44198" marT="22099" marB="22099" anchor="ctr"/>
                </a:tc>
                <a:tc>
                  <a:txBody>
                    <a:bodyPr/>
                    <a:lstStyle/>
                    <a:p>
                      <a:pPr algn="ctr">
                        <a:buNone/>
                      </a:pPr>
                      <a:r>
                        <a:rPr lang="es-ES" sz="1400" dirty="0">
                          <a:latin typeface="Montserrat" panose="00000500000000000000" pitchFamily="2" charset="0"/>
                        </a:rPr>
                        <a:t>24</a:t>
                      </a:r>
                    </a:p>
                  </a:txBody>
                  <a:tcPr marL="44198" marR="44198" marT="22099" marB="22099" anchor="ctr"/>
                </a:tc>
                <a:tc>
                  <a:txBody>
                    <a:bodyPr/>
                    <a:lstStyle/>
                    <a:p>
                      <a:pPr>
                        <a:buNone/>
                      </a:pPr>
                      <a:r>
                        <a:rPr lang="es-ES" sz="1400" dirty="0" err="1">
                          <a:latin typeface="Montserrat" panose="00000500000000000000" pitchFamily="2" charset="0"/>
                        </a:rPr>
                        <a:t>Estimated</a:t>
                      </a:r>
                      <a:r>
                        <a:rPr lang="es-ES" sz="1400" dirty="0">
                          <a:latin typeface="Montserrat" panose="00000500000000000000" pitchFamily="2" charset="0"/>
                        </a:rPr>
                        <a:t> </a:t>
                      </a:r>
                      <a:r>
                        <a:rPr lang="es-ES" sz="1400" dirty="0" err="1">
                          <a:latin typeface="Montserrat" panose="00000500000000000000" pitchFamily="2" charset="0"/>
                        </a:rPr>
                        <a:t>ready</a:t>
                      </a:r>
                      <a:r>
                        <a:rPr lang="es-ES" sz="1400" dirty="0">
                          <a:latin typeface="Montserrat" panose="00000500000000000000" pitchFamily="2" charset="0"/>
                        </a:rPr>
                        <a:t> </a:t>
                      </a:r>
                      <a:r>
                        <a:rPr lang="es-ES" sz="1400" dirty="0" err="1">
                          <a:latin typeface="Montserrat" panose="00000500000000000000" pitchFamily="2" charset="0"/>
                        </a:rPr>
                        <a:t>spring</a:t>
                      </a:r>
                      <a:r>
                        <a:rPr lang="es-ES" sz="1400" dirty="0">
                          <a:latin typeface="Montserrat" panose="00000500000000000000" pitchFamily="2" charset="0"/>
                        </a:rPr>
                        <a:t> 2026</a:t>
                      </a:r>
                    </a:p>
                  </a:txBody>
                  <a:tcPr marL="44198" marR="44198" marT="22099" marB="22099" anchor="ctr"/>
                </a:tc>
                <a:extLst>
                  <a:ext uri="{0D108BD9-81ED-4DB2-BD59-A6C34878D82A}">
                    <a16:rowId xmlns:a16="http://schemas.microsoft.com/office/drawing/2014/main" val="3027126095"/>
                  </a:ext>
                </a:extLst>
              </a:tr>
              <a:tr h="336477">
                <a:tc>
                  <a:txBody>
                    <a:bodyPr/>
                    <a:lstStyle/>
                    <a:p>
                      <a:pPr algn="ctr">
                        <a:buNone/>
                      </a:pPr>
                      <a:r>
                        <a:rPr lang="es-ES" sz="1400" dirty="0">
                          <a:latin typeface="Montserrat" panose="00000500000000000000" pitchFamily="2" charset="0"/>
                        </a:rPr>
                        <a:t>8</a:t>
                      </a:r>
                    </a:p>
                  </a:txBody>
                  <a:tcPr marL="44198" marR="44198" marT="22099" marB="22099" anchor="ctr"/>
                </a:tc>
                <a:tc>
                  <a:txBody>
                    <a:bodyPr/>
                    <a:lstStyle/>
                    <a:p>
                      <a:pPr algn="ctr">
                        <a:buNone/>
                      </a:pPr>
                      <a:r>
                        <a:rPr lang="es-ES" sz="1400">
                          <a:latin typeface="Montserrat" panose="00000500000000000000" pitchFamily="2" charset="0"/>
                        </a:rPr>
                        <a:t>Unige</a:t>
                      </a:r>
                    </a:p>
                  </a:txBody>
                  <a:tcPr marL="44198" marR="44198" marT="22099" marB="22099" anchor="ctr"/>
                </a:tc>
                <a:tc>
                  <a:txBody>
                    <a:bodyPr/>
                    <a:lstStyle/>
                    <a:p>
                      <a:pPr>
                        <a:buNone/>
                      </a:pPr>
                      <a:r>
                        <a:rPr lang="es-ES" sz="1400">
                          <a:latin typeface="Montserrat" panose="00000500000000000000" pitchFamily="2" charset="0"/>
                        </a:rPr>
                        <a:t>TUKE</a:t>
                      </a:r>
                    </a:p>
                  </a:txBody>
                  <a:tcPr marL="44198" marR="44198" marT="22099" marB="22099" anchor="ctr"/>
                </a:tc>
                <a:tc>
                  <a:txBody>
                    <a:bodyPr/>
                    <a:lstStyle/>
                    <a:p>
                      <a:pPr>
                        <a:buNone/>
                      </a:pPr>
                      <a:r>
                        <a:rPr lang="es-ES" sz="1400" b="1">
                          <a:latin typeface="Montserrat" panose="00000500000000000000" pitchFamily="2" charset="0"/>
                        </a:rPr>
                        <a:t>Sustainable Development Goals 2</a:t>
                      </a:r>
                      <a:endParaRPr lang="es-ES" sz="1400">
                        <a:latin typeface="Montserrat" panose="00000500000000000000" pitchFamily="2" charset="0"/>
                      </a:endParaRPr>
                    </a:p>
                  </a:txBody>
                  <a:tcPr marL="44198" marR="44198" marT="22099" marB="22099" anchor="ctr"/>
                </a:tc>
                <a:tc>
                  <a:txBody>
                    <a:bodyPr/>
                    <a:lstStyle/>
                    <a:p>
                      <a:pPr algn="ctr">
                        <a:buNone/>
                      </a:pPr>
                      <a:r>
                        <a:rPr lang="es-ES" sz="1400" dirty="0">
                          <a:latin typeface="Montserrat" panose="00000500000000000000" pitchFamily="2" charset="0"/>
                        </a:rPr>
                        <a:t>24</a:t>
                      </a:r>
                    </a:p>
                  </a:txBody>
                  <a:tcPr marL="44198" marR="44198" marT="22099" marB="22099" anchor="ctr"/>
                </a:tc>
                <a:tc>
                  <a:txBody>
                    <a:bodyPr/>
                    <a:lstStyle/>
                    <a:p>
                      <a:pPr>
                        <a:buNone/>
                      </a:pPr>
                      <a:r>
                        <a:rPr lang="es-ES" sz="1400">
                          <a:latin typeface="Montserrat" panose="00000500000000000000" pitchFamily="2" charset="0"/>
                        </a:rPr>
                        <a:t>Estimated ready spring 2026</a:t>
                      </a:r>
                    </a:p>
                  </a:txBody>
                  <a:tcPr marL="44198" marR="44198" marT="22099" marB="22099" anchor="ctr"/>
                </a:tc>
                <a:extLst>
                  <a:ext uri="{0D108BD9-81ED-4DB2-BD59-A6C34878D82A}">
                    <a16:rowId xmlns:a16="http://schemas.microsoft.com/office/drawing/2014/main" val="3530426439"/>
                  </a:ext>
                </a:extLst>
              </a:tr>
              <a:tr h="336477">
                <a:tc>
                  <a:txBody>
                    <a:bodyPr/>
                    <a:lstStyle/>
                    <a:p>
                      <a:pPr algn="ctr">
                        <a:buNone/>
                      </a:pPr>
                      <a:r>
                        <a:rPr lang="es-ES" sz="1400" dirty="0">
                          <a:latin typeface="Montserrat" panose="00000500000000000000" pitchFamily="2" charset="0"/>
                        </a:rPr>
                        <a:t>9</a:t>
                      </a:r>
                    </a:p>
                  </a:txBody>
                  <a:tcPr marL="44198" marR="44198" marT="22099" marB="22099" anchor="ctr"/>
                </a:tc>
                <a:tc>
                  <a:txBody>
                    <a:bodyPr/>
                    <a:lstStyle/>
                    <a:p>
                      <a:pPr algn="ctr">
                        <a:buNone/>
                      </a:pPr>
                      <a:r>
                        <a:rPr lang="es-ES" sz="1400">
                          <a:latin typeface="Montserrat" panose="00000500000000000000" pitchFamily="2" charset="0"/>
                        </a:rPr>
                        <a:t>UM</a:t>
                      </a:r>
                    </a:p>
                  </a:txBody>
                  <a:tcPr marL="44198" marR="44198" marT="22099" marB="22099" anchor="ctr"/>
                </a:tc>
                <a:tc>
                  <a:txBody>
                    <a:bodyPr/>
                    <a:lstStyle/>
                    <a:p>
                      <a:pPr>
                        <a:buNone/>
                      </a:pPr>
                      <a:r>
                        <a:rPr lang="es-ES" sz="1400">
                          <a:latin typeface="Montserrat" panose="00000500000000000000" pitchFamily="2" charset="0"/>
                        </a:rPr>
                        <a:t>All partners</a:t>
                      </a:r>
                    </a:p>
                  </a:txBody>
                  <a:tcPr marL="44198" marR="44198" marT="22099" marB="22099" anchor="ctr"/>
                </a:tc>
                <a:tc>
                  <a:txBody>
                    <a:bodyPr/>
                    <a:lstStyle/>
                    <a:p>
                      <a:pPr>
                        <a:buNone/>
                      </a:pPr>
                      <a:r>
                        <a:rPr lang="en-US" sz="1400" b="1">
                          <a:latin typeface="Montserrat" panose="00000500000000000000" pitchFamily="2" charset="0"/>
                        </a:rPr>
                        <a:t>Career Development for Graduates 1</a:t>
                      </a:r>
                      <a:endParaRPr lang="en-US" sz="1400">
                        <a:latin typeface="Montserrat" panose="00000500000000000000" pitchFamily="2" charset="0"/>
                      </a:endParaRPr>
                    </a:p>
                  </a:txBody>
                  <a:tcPr marL="44198" marR="44198" marT="22099" marB="22099" anchor="ctr"/>
                </a:tc>
                <a:tc>
                  <a:txBody>
                    <a:bodyPr/>
                    <a:lstStyle/>
                    <a:p>
                      <a:pPr algn="ctr">
                        <a:buNone/>
                      </a:pPr>
                      <a:r>
                        <a:rPr lang="es-ES" sz="1400" dirty="0">
                          <a:latin typeface="Montserrat" panose="00000500000000000000" pitchFamily="2" charset="0"/>
                        </a:rPr>
                        <a:t>32</a:t>
                      </a:r>
                    </a:p>
                  </a:txBody>
                  <a:tcPr marL="44198" marR="44198" marT="22099" marB="22099" anchor="ctr"/>
                </a:tc>
                <a:tc>
                  <a:txBody>
                    <a:bodyPr/>
                    <a:lstStyle/>
                    <a:p>
                      <a:pPr>
                        <a:buNone/>
                      </a:pPr>
                      <a:r>
                        <a:rPr lang="es-ES" sz="1400" dirty="0" err="1">
                          <a:latin typeface="Montserrat" panose="00000500000000000000" pitchFamily="2" charset="0"/>
                        </a:rPr>
                        <a:t>Planning</a:t>
                      </a:r>
                      <a:r>
                        <a:rPr lang="es-ES" sz="1400" dirty="0">
                          <a:latin typeface="Montserrat" panose="00000500000000000000" pitchFamily="2" charset="0"/>
                        </a:rPr>
                        <a:t> </a:t>
                      </a:r>
                      <a:r>
                        <a:rPr lang="es-ES" sz="1400" dirty="0" err="1">
                          <a:latin typeface="Montserrat" panose="00000500000000000000" pitchFamily="2" charset="0"/>
                        </a:rPr>
                        <a:t>started</a:t>
                      </a:r>
                      <a:endParaRPr lang="es-ES" sz="1400" dirty="0">
                        <a:latin typeface="Montserrat" panose="00000500000000000000" pitchFamily="2" charset="0"/>
                      </a:endParaRPr>
                    </a:p>
                  </a:txBody>
                  <a:tcPr marL="44198" marR="44198" marT="22099" marB="22099" anchor="ctr"/>
                </a:tc>
                <a:extLst>
                  <a:ext uri="{0D108BD9-81ED-4DB2-BD59-A6C34878D82A}">
                    <a16:rowId xmlns:a16="http://schemas.microsoft.com/office/drawing/2014/main" val="3273223913"/>
                  </a:ext>
                </a:extLst>
              </a:tr>
              <a:tr h="336477">
                <a:tc>
                  <a:txBody>
                    <a:bodyPr/>
                    <a:lstStyle/>
                    <a:p>
                      <a:pPr algn="ctr">
                        <a:buNone/>
                      </a:pPr>
                      <a:r>
                        <a:rPr lang="es-ES" sz="1400" dirty="0">
                          <a:latin typeface="Montserrat" panose="00000500000000000000" pitchFamily="2" charset="0"/>
                        </a:rPr>
                        <a:t>10</a:t>
                      </a:r>
                    </a:p>
                  </a:txBody>
                  <a:tcPr marL="44198" marR="44198" marT="22099" marB="22099" anchor="ctr"/>
                </a:tc>
                <a:tc>
                  <a:txBody>
                    <a:bodyPr/>
                    <a:lstStyle/>
                    <a:p>
                      <a:pPr algn="ctr">
                        <a:buNone/>
                      </a:pPr>
                      <a:r>
                        <a:rPr lang="es-ES" sz="1400" dirty="0">
                          <a:latin typeface="Montserrat" panose="00000500000000000000" pitchFamily="2" charset="0"/>
                        </a:rPr>
                        <a:t>UM</a:t>
                      </a:r>
                    </a:p>
                  </a:txBody>
                  <a:tcPr marL="44198" marR="44198" marT="22099" marB="22099" anchor="ctr"/>
                </a:tc>
                <a:tc>
                  <a:txBody>
                    <a:bodyPr/>
                    <a:lstStyle/>
                    <a:p>
                      <a:pPr>
                        <a:buNone/>
                      </a:pPr>
                      <a:r>
                        <a:rPr lang="es-ES" sz="1400">
                          <a:latin typeface="Montserrat" panose="00000500000000000000" pitchFamily="2" charset="0"/>
                        </a:rPr>
                        <a:t>All partners</a:t>
                      </a:r>
                    </a:p>
                  </a:txBody>
                  <a:tcPr marL="44198" marR="44198" marT="22099" marB="22099" anchor="ctr"/>
                </a:tc>
                <a:tc>
                  <a:txBody>
                    <a:bodyPr/>
                    <a:lstStyle/>
                    <a:p>
                      <a:pPr>
                        <a:buNone/>
                      </a:pPr>
                      <a:r>
                        <a:rPr lang="en-US" sz="1400" b="1" dirty="0">
                          <a:latin typeface="Montserrat" panose="00000500000000000000" pitchFamily="2" charset="0"/>
                        </a:rPr>
                        <a:t>Career Development for Graduates 2</a:t>
                      </a:r>
                      <a:endParaRPr lang="en-US" sz="1400" dirty="0">
                        <a:latin typeface="Montserrat" panose="00000500000000000000" pitchFamily="2" charset="0"/>
                      </a:endParaRPr>
                    </a:p>
                  </a:txBody>
                  <a:tcPr marL="44198" marR="44198" marT="22099" marB="22099" anchor="ctr"/>
                </a:tc>
                <a:tc>
                  <a:txBody>
                    <a:bodyPr/>
                    <a:lstStyle/>
                    <a:p>
                      <a:pPr algn="ctr">
                        <a:buNone/>
                      </a:pPr>
                      <a:r>
                        <a:rPr lang="es-ES" sz="1400" dirty="0">
                          <a:latin typeface="Montserrat" panose="00000500000000000000" pitchFamily="2" charset="0"/>
                        </a:rPr>
                        <a:t>32</a:t>
                      </a:r>
                    </a:p>
                  </a:txBody>
                  <a:tcPr marL="44198" marR="44198" marT="22099" marB="22099" anchor="ctr"/>
                </a:tc>
                <a:tc>
                  <a:txBody>
                    <a:bodyPr/>
                    <a:lstStyle/>
                    <a:p>
                      <a:pPr>
                        <a:buNone/>
                      </a:pPr>
                      <a:r>
                        <a:rPr lang="es-ES" sz="1400" dirty="0" err="1">
                          <a:latin typeface="Montserrat" panose="00000500000000000000" pitchFamily="2" charset="0"/>
                        </a:rPr>
                        <a:t>Planning</a:t>
                      </a:r>
                      <a:r>
                        <a:rPr lang="es-ES" sz="1400" dirty="0">
                          <a:latin typeface="Montserrat" panose="00000500000000000000" pitchFamily="2" charset="0"/>
                        </a:rPr>
                        <a:t> </a:t>
                      </a:r>
                      <a:r>
                        <a:rPr lang="es-ES" sz="1400" dirty="0" err="1">
                          <a:latin typeface="Montserrat" panose="00000500000000000000" pitchFamily="2" charset="0"/>
                        </a:rPr>
                        <a:t>started</a:t>
                      </a:r>
                      <a:endParaRPr lang="es-ES" sz="1400" dirty="0">
                        <a:latin typeface="Montserrat" panose="00000500000000000000" pitchFamily="2" charset="0"/>
                      </a:endParaRPr>
                    </a:p>
                  </a:txBody>
                  <a:tcPr marL="44198" marR="44198" marT="22099" marB="22099" anchor="ctr"/>
                </a:tc>
                <a:extLst>
                  <a:ext uri="{0D108BD9-81ED-4DB2-BD59-A6C34878D82A}">
                    <a16:rowId xmlns:a16="http://schemas.microsoft.com/office/drawing/2014/main" val="2933389242"/>
                  </a:ext>
                </a:extLst>
              </a:tr>
            </a:tbl>
          </a:graphicData>
        </a:graphic>
      </p:graphicFrame>
      <p:sp>
        <p:nvSpPr>
          <p:cNvPr id="3" name="Título 1">
            <a:extLst>
              <a:ext uri="{FF2B5EF4-FFF2-40B4-BE49-F238E27FC236}">
                <a16:creationId xmlns:a16="http://schemas.microsoft.com/office/drawing/2014/main" id="{1BA3849E-D1B4-2EF1-4875-C4F5BDF0B76F}"/>
              </a:ext>
            </a:extLst>
          </p:cNvPr>
          <p:cNvSpPr>
            <a:spLocks noGrp="1"/>
          </p:cNvSpPr>
          <p:nvPr>
            <p:ph type="title"/>
          </p:nvPr>
        </p:nvSpPr>
        <p:spPr>
          <a:xfrm>
            <a:off x="538163" y="171450"/>
            <a:ext cx="4102663" cy="1027113"/>
          </a:xfrm>
        </p:spPr>
        <p:txBody>
          <a:bodyPr/>
          <a:lstStyle/>
          <a:p>
            <a:r>
              <a:rPr lang="es-ES" dirty="0" err="1"/>
              <a:t>Internal</a:t>
            </a:r>
            <a:r>
              <a:rPr lang="es-ES" dirty="0"/>
              <a:t> </a:t>
            </a:r>
            <a:r>
              <a:rPr lang="es-ES" dirty="0" err="1"/>
              <a:t>communication</a:t>
            </a:r>
            <a:endParaRPr lang="es-E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0">
          <a:extLst>
            <a:ext uri="{FF2B5EF4-FFF2-40B4-BE49-F238E27FC236}">
              <a16:creationId xmlns:a16="http://schemas.microsoft.com/office/drawing/2014/main" id="{E376D16B-87D5-A091-4980-84823F52FC25}"/>
            </a:ext>
          </a:extLst>
        </p:cNvPr>
        <p:cNvGrpSpPr/>
        <p:nvPr/>
      </p:nvGrpSpPr>
      <p:grpSpPr>
        <a:xfrm>
          <a:off x="0" y="0"/>
          <a:ext cx="0" cy="0"/>
          <a:chOff x="0" y="0"/>
          <a:chExt cx="0" cy="0"/>
        </a:xfrm>
      </p:grpSpPr>
      <p:sp>
        <p:nvSpPr>
          <p:cNvPr id="93" name="Google Shape;93;p12">
            <a:extLst>
              <a:ext uri="{FF2B5EF4-FFF2-40B4-BE49-F238E27FC236}">
                <a16:creationId xmlns:a16="http://schemas.microsoft.com/office/drawing/2014/main" id="{53B294BA-1EB2-6D9D-49A6-3ADD2CAF3CB1}"/>
              </a:ext>
            </a:extLst>
          </p:cNvPr>
          <p:cNvSpPr txBox="1">
            <a:spLocks noGrp="1"/>
          </p:cNvSpPr>
          <p:nvPr>
            <p:ph type="subTitle" idx="2"/>
          </p:nvPr>
        </p:nvSpPr>
        <p:spPr>
          <a:xfrm>
            <a:off x="538774" y="692325"/>
            <a:ext cx="6402799" cy="653700"/>
          </a:xfrm>
          <a:prstGeom prst="rect">
            <a:avLst/>
          </a:prstGeom>
        </p:spPr>
        <p:txBody>
          <a:bodyPr spcFirstLastPara="1" wrap="square" lIns="0" tIns="0" rIns="91425" bIns="45700" anchor="t" anchorCtr="0">
            <a:noAutofit/>
          </a:bodyPr>
          <a:lstStyle/>
          <a:p>
            <a:pPr marL="0" lvl="0" indent="0" algn="l" rtl="0">
              <a:spcBef>
                <a:spcPts val="1000"/>
              </a:spcBef>
              <a:spcAft>
                <a:spcPts val="0"/>
              </a:spcAft>
              <a:buNone/>
            </a:pPr>
            <a:r>
              <a:rPr lang="es-ES" dirty="0" err="1"/>
              <a:t>List</a:t>
            </a:r>
            <a:r>
              <a:rPr lang="es-ES" dirty="0"/>
              <a:t> </a:t>
            </a:r>
            <a:r>
              <a:rPr lang="es-ES" dirty="0" err="1"/>
              <a:t>of</a:t>
            </a:r>
            <a:r>
              <a:rPr lang="es-ES" dirty="0"/>
              <a:t> </a:t>
            </a:r>
            <a:r>
              <a:rPr lang="es-ES" dirty="0" err="1"/>
              <a:t>microcredentials</a:t>
            </a:r>
            <a:r>
              <a:rPr lang="es-ES" dirty="0"/>
              <a:t> </a:t>
            </a:r>
            <a:r>
              <a:rPr lang="es-ES" dirty="0" err="1"/>
              <a:t>under</a:t>
            </a:r>
            <a:r>
              <a:rPr lang="es-ES" dirty="0"/>
              <a:t> </a:t>
            </a:r>
            <a:r>
              <a:rPr lang="es-ES" dirty="0" err="1"/>
              <a:t>task</a:t>
            </a:r>
            <a:r>
              <a:rPr lang="es-ES" dirty="0"/>
              <a:t> 3.4 Ulysseus Educational </a:t>
            </a:r>
            <a:r>
              <a:rPr lang="es-ES" dirty="0" err="1"/>
              <a:t>Activities</a:t>
            </a:r>
            <a:endParaRPr dirty="0"/>
          </a:p>
        </p:txBody>
      </p:sp>
      <p:graphicFrame>
        <p:nvGraphicFramePr>
          <p:cNvPr id="2" name="Tabla 1">
            <a:extLst>
              <a:ext uri="{FF2B5EF4-FFF2-40B4-BE49-F238E27FC236}">
                <a16:creationId xmlns:a16="http://schemas.microsoft.com/office/drawing/2014/main" id="{C0B2FA99-6EB2-9347-F4B4-B5C2CDE78970}"/>
              </a:ext>
            </a:extLst>
          </p:cNvPr>
          <p:cNvGraphicFramePr>
            <a:graphicFrameLocks noGrp="1"/>
          </p:cNvGraphicFramePr>
          <p:nvPr/>
        </p:nvGraphicFramePr>
        <p:xfrm>
          <a:off x="294968" y="1346025"/>
          <a:ext cx="11828205" cy="4721253"/>
        </p:xfrm>
        <a:graphic>
          <a:graphicData uri="http://schemas.openxmlformats.org/drawingml/2006/table">
            <a:tbl>
              <a:tblPr>
                <a:tableStyleId>{3B4B98B0-60AC-42C2-AFA5-B58CD77FA1E5}</a:tableStyleId>
              </a:tblPr>
              <a:tblGrid>
                <a:gridCol w="659651">
                  <a:extLst>
                    <a:ext uri="{9D8B030D-6E8A-4147-A177-3AD203B41FA5}">
                      <a16:colId xmlns:a16="http://schemas.microsoft.com/office/drawing/2014/main" val="1838704949"/>
                    </a:ext>
                  </a:extLst>
                </a:gridCol>
                <a:gridCol w="1330672">
                  <a:extLst>
                    <a:ext uri="{9D8B030D-6E8A-4147-A177-3AD203B41FA5}">
                      <a16:colId xmlns:a16="http://schemas.microsoft.com/office/drawing/2014/main" val="3729525704"/>
                    </a:ext>
                  </a:extLst>
                </a:gridCol>
                <a:gridCol w="1831098">
                  <a:extLst>
                    <a:ext uri="{9D8B030D-6E8A-4147-A177-3AD203B41FA5}">
                      <a16:colId xmlns:a16="http://schemas.microsoft.com/office/drawing/2014/main" val="1646547391"/>
                    </a:ext>
                  </a:extLst>
                </a:gridCol>
                <a:gridCol w="4149443">
                  <a:extLst>
                    <a:ext uri="{9D8B030D-6E8A-4147-A177-3AD203B41FA5}">
                      <a16:colId xmlns:a16="http://schemas.microsoft.com/office/drawing/2014/main" val="1408055860"/>
                    </a:ext>
                  </a:extLst>
                </a:gridCol>
                <a:gridCol w="1105011">
                  <a:extLst>
                    <a:ext uri="{9D8B030D-6E8A-4147-A177-3AD203B41FA5}">
                      <a16:colId xmlns:a16="http://schemas.microsoft.com/office/drawing/2014/main" val="3229805651"/>
                    </a:ext>
                  </a:extLst>
                </a:gridCol>
                <a:gridCol w="2752330">
                  <a:extLst>
                    <a:ext uri="{9D8B030D-6E8A-4147-A177-3AD203B41FA5}">
                      <a16:colId xmlns:a16="http://schemas.microsoft.com/office/drawing/2014/main" val="2347553623"/>
                    </a:ext>
                  </a:extLst>
                </a:gridCol>
              </a:tblGrid>
              <a:tr h="237928">
                <a:tc>
                  <a:txBody>
                    <a:bodyPr/>
                    <a:lstStyle/>
                    <a:p>
                      <a:pPr algn="ctr">
                        <a:buNone/>
                      </a:pPr>
                      <a:r>
                        <a:rPr lang="es-ES" sz="1400" b="1" dirty="0">
                          <a:latin typeface="Montserrat" panose="00000500000000000000" pitchFamily="2" charset="0"/>
                        </a:rPr>
                        <a:t>#</a:t>
                      </a:r>
                    </a:p>
                  </a:txBody>
                  <a:tcPr marL="44198" marR="44198" marT="22099" marB="22099" anchor="ctr"/>
                </a:tc>
                <a:tc>
                  <a:txBody>
                    <a:bodyPr/>
                    <a:lstStyle/>
                    <a:p>
                      <a:pPr algn="ctr">
                        <a:buNone/>
                      </a:pPr>
                      <a:r>
                        <a:rPr lang="es-ES" sz="1400" b="1" dirty="0">
                          <a:latin typeface="Montserrat" panose="00000500000000000000" pitchFamily="2" charset="0"/>
                        </a:rPr>
                        <a:t>Lead </a:t>
                      </a:r>
                      <a:r>
                        <a:rPr lang="es-ES" sz="1400" b="1" dirty="0" err="1">
                          <a:latin typeface="Montserrat" panose="00000500000000000000" pitchFamily="2" charset="0"/>
                        </a:rPr>
                        <a:t>university</a:t>
                      </a:r>
                      <a:endParaRPr lang="es-ES" sz="1400" b="1" dirty="0">
                        <a:latin typeface="Montserrat" panose="00000500000000000000" pitchFamily="2" charset="0"/>
                      </a:endParaRPr>
                    </a:p>
                  </a:txBody>
                  <a:tcPr marL="44198" marR="44198" marT="22099" marB="22099" anchor="ctr"/>
                </a:tc>
                <a:tc>
                  <a:txBody>
                    <a:bodyPr/>
                    <a:lstStyle/>
                    <a:p>
                      <a:pPr algn="ctr">
                        <a:buNone/>
                      </a:pPr>
                      <a:r>
                        <a:rPr lang="es-ES" sz="1400" b="1">
                          <a:latin typeface="Montserrat" panose="00000500000000000000" pitchFamily="2" charset="0"/>
                        </a:rPr>
                        <a:t>Partner university</a:t>
                      </a:r>
                    </a:p>
                  </a:txBody>
                  <a:tcPr marL="44198" marR="44198" marT="22099" marB="22099" anchor="ctr"/>
                </a:tc>
                <a:tc>
                  <a:txBody>
                    <a:bodyPr/>
                    <a:lstStyle/>
                    <a:p>
                      <a:pPr algn="ctr">
                        <a:buNone/>
                      </a:pPr>
                      <a:r>
                        <a:rPr lang="es-ES" sz="1400" b="1">
                          <a:latin typeface="Montserrat" panose="00000500000000000000" pitchFamily="2" charset="0"/>
                        </a:rPr>
                        <a:t>Micro-credential / course</a:t>
                      </a:r>
                    </a:p>
                  </a:txBody>
                  <a:tcPr marL="44198" marR="44198" marT="22099" marB="22099" anchor="ctr"/>
                </a:tc>
                <a:tc>
                  <a:txBody>
                    <a:bodyPr/>
                    <a:lstStyle/>
                    <a:p>
                      <a:pPr algn="ctr">
                        <a:buNone/>
                      </a:pPr>
                      <a:r>
                        <a:rPr lang="es-ES" sz="1400" b="1">
                          <a:latin typeface="Montserrat" panose="00000500000000000000" pitchFamily="2" charset="0"/>
                        </a:rPr>
                        <a:t>Due month</a:t>
                      </a:r>
                    </a:p>
                  </a:txBody>
                  <a:tcPr marL="44198" marR="44198" marT="22099" marB="22099" anchor="ctr"/>
                </a:tc>
                <a:tc>
                  <a:txBody>
                    <a:bodyPr/>
                    <a:lstStyle/>
                    <a:p>
                      <a:pPr algn="ctr">
                        <a:buNone/>
                      </a:pPr>
                      <a:r>
                        <a:rPr lang="es-ES" sz="1400" b="1" dirty="0">
                          <a:latin typeface="Montserrat" panose="00000500000000000000" pitchFamily="2" charset="0"/>
                        </a:rPr>
                        <a:t>Status</a:t>
                      </a:r>
                    </a:p>
                  </a:txBody>
                  <a:tcPr marL="44198" marR="44198" marT="22099" marB="22099" anchor="ctr"/>
                </a:tc>
                <a:extLst>
                  <a:ext uri="{0D108BD9-81ED-4DB2-BD59-A6C34878D82A}">
                    <a16:rowId xmlns:a16="http://schemas.microsoft.com/office/drawing/2014/main" val="2873481263"/>
                  </a:ext>
                </a:extLst>
              </a:tr>
              <a:tr h="632125">
                <a:tc>
                  <a:txBody>
                    <a:bodyPr/>
                    <a:lstStyle/>
                    <a:p>
                      <a:pPr algn="ctr">
                        <a:buNone/>
                      </a:pPr>
                      <a:r>
                        <a:rPr lang="es-ES" sz="1400" dirty="0">
                          <a:latin typeface="Montserrat" panose="00000500000000000000" pitchFamily="2" charset="0"/>
                        </a:rPr>
                        <a:t>1</a:t>
                      </a:r>
                    </a:p>
                  </a:txBody>
                  <a:tcPr marL="44198" marR="44198" marT="22099" marB="22099" anchor="ctr"/>
                </a:tc>
                <a:tc>
                  <a:txBody>
                    <a:bodyPr/>
                    <a:lstStyle/>
                    <a:p>
                      <a:pPr algn="ctr">
                        <a:buNone/>
                      </a:pPr>
                      <a:r>
                        <a:rPr lang="es-ES" sz="1400" dirty="0">
                          <a:latin typeface="Montserrat" panose="00000500000000000000" pitchFamily="2" charset="0"/>
                        </a:rPr>
                        <a:t>HH</a:t>
                      </a:r>
                    </a:p>
                  </a:txBody>
                  <a:tcPr marL="44198" marR="44198" marT="22099" marB="22099" anchor="ctr"/>
                </a:tc>
                <a:tc>
                  <a:txBody>
                    <a:bodyPr/>
                    <a:lstStyle/>
                    <a:p>
                      <a:pPr>
                        <a:buNone/>
                      </a:pPr>
                      <a:r>
                        <a:rPr lang="es-ES" sz="1400" dirty="0">
                          <a:latin typeface="Montserrat" panose="00000500000000000000" pitchFamily="2" charset="0"/>
                        </a:rPr>
                        <a:t>MCI and TUKE</a:t>
                      </a:r>
                    </a:p>
                  </a:txBody>
                  <a:tcPr marL="44198" marR="44198" marT="22099" marB="22099" anchor="ctr"/>
                </a:tc>
                <a:tc>
                  <a:txBody>
                    <a:bodyPr/>
                    <a:lstStyle/>
                    <a:p>
                      <a:pPr>
                        <a:buNone/>
                      </a:pPr>
                      <a:r>
                        <a:rPr lang="en-US" sz="1400" b="1" dirty="0">
                          <a:latin typeface="Montserrat" panose="00000500000000000000" pitchFamily="2" charset="0"/>
                        </a:rPr>
                        <a:t>Sustainable Impact Through Design Thinking 1:</a:t>
                      </a:r>
                      <a:r>
                        <a:rPr lang="en-US" sz="1400" dirty="0">
                          <a:latin typeface="Montserrat" panose="00000500000000000000" pitchFamily="2" charset="0"/>
                        </a:rPr>
                        <a:t> MOOC Introduction to Design Thinking</a:t>
                      </a:r>
                    </a:p>
                  </a:txBody>
                  <a:tcPr marL="44198" marR="44198" marT="22099" marB="22099" anchor="ctr"/>
                </a:tc>
                <a:tc>
                  <a:txBody>
                    <a:bodyPr/>
                    <a:lstStyle/>
                    <a:p>
                      <a:pPr algn="ctr">
                        <a:buNone/>
                      </a:pPr>
                      <a:r>
                        <a:rPr lang="es-ES" sz="1400" dirty="0">
                          <a:latin typeface="Montserrat" panose="00000500000000000000" pitchFamily="2" charset="0"/>
                        </a:rPr>
                        <a:t>24</a:t>
                      </a:r>
                    </a:p>
                  </a:txBody>
                  <a:tcPr marL="44198" marR="44198" marT="22099" marB="22099" anchor="ctr"/>
                </a:tc>
                <a:tc>
                  <a:txBody>
                    <a:bodyPr/>
                    <a:lstStyle/>
                    <a:p>
                      <a:pPr>
                        <a:buNone/>
                      </a:pPr>
                      <a:r>
                        <a:rPr lang="es-ES" sz="1400" dirty="0" err="1">
                          <a:latin typeface="Montserrat" panose="00000500000000000000" pitchFamily="2" charset="0"/>
                        </a:rPr>
                        <a:t>Implementation</a:t>
                      </a:r>
                      <a:r>
                        <a:rPr lang="es-ES" sz="1400" dirty="0">
                          <a:latin typeface="Montserrat" panose="00000500000000000000" pitchFamily="2" charset="0"/>
                        </a:rPr>
                        <a:t> in </a:t>
                      </a:r>
                      <a:r>
                        <a:rPr lang="es-ES" sz="1400" dirty="0" err="1">
                          <a:latin typeface="Montserrat" panose="00000500000000000000" pitchFamily="2" charset="0"/>
                        </a:rPr>
                        <a:t>spring</a:t>
                      </a:r>
                      <a:r>
                        <a:rPr lang="es-ES" sz="1400" dirty="0">
                          <a:latin typeface="Montserrat" panose="00000500000000000000" pitchFamily="2" charset="0"/>
                        </a:rPr>
                        <a:t> 2026</a:t>
                      </a:r>
                    </a:p>
                  </a:txBody>
                  <a:tcPr marL="44198" marR="44198" marT="22099" marB="22099" anchor="ctr"/>
                </a:tc>
                <a:extLst>
                  <a:ext uri="{0D108BD9-81ED-4DB2-BD59-A6C34878D82A}">
                    <a16:rowId xmlns:a16="http://schemas.microsoft.com/office/drawing/2014/main" val="2449979408"/>
                  </a:ext>
                </a:extLst>
              </a:tr>
              <a:tr h="533576">
                <a:tc>
                  <a:txBody>
                    <a:bodyPr/>
                    <a:lstStyle/>
                    <a:p>
                      <a:pPr algn="ctr">
                        <a:buNone/>
                      </a:pPr>
                      <a:r>
                        <a:rPr lang="es-ES" sz="1400" dirty="0">
                          <a:latin typeface="Montserrat" panose="00000500000000000000" pitchFamily="2" charset="0"/>
                        </a:rPr>
                        <a:t>2</a:t>
                      </a:r>
                    </a:p>
                  </a:txBody>
                  <a:tcPr marL="44198" marR="44198" marT="22099" marB="22099" anchor="ctr"/>
                </a:tc>
                <a:tc>
                  <a:txBody>
                    <a:bodyPr/>
                    <a:lstStyle/>
                    <a:p>
                      <a:pPr algn="ctr">
                        <a:buNone/>
                      </a:pPr>
                      <a:r>
                        <a:rPr lang="es-ES" sz="1400">
                          <a:latin typeface="Montserrat" panose="00000500000000000000" pitchFamily="2" charset="0"/>
                        </a:rPr>
                        <a:t>HH</a:t>
                      </a:r>
                    </a:p>
                  </a:txBody>
                  <a:tcPr marL="44198" marR="44198" marT="22099" marB="22099" anchor="ctr"/>
                </a:tc>
                <a:tc>
                  <a:txBody>
                    <a:bodyPr/>
                    <a:lstStyle/>
                    <a:p>
                      <a:pPr>
                        <a:buNone/>
                      </a:pPr>
                      <a:r>
                        <a:rPr lang="es-ES" sz="1400" dirty="0">
                          <a:latin typeface="Montserrat" panose="00000500000000000000" pitchFamily="2" charset="0"/>
                        </a:rPr>
                        <a:t>MU</a:t>
                      </a:r>
                    </a:p>
                  </a:txBody>
                  <a:tcPr marL="44198" marR="44198" marT="22099" marB="22099" anchor="ctr"/>
                </a:tc>
                <a:tc>
                  <a:txBody>
                    <a:bodyPr/>
                    <a:lstStyle/>
                    <a:p>
                      <a:pPr>
                        <a:buNone/>
                      </a:pPr>
                      <a:r>
                        <a:rPr lang="en-US" sz="1400" b="1" dirty="0">
                          <a:latin typeface="Montserrat" panose="00000500000000000000" pitchFamily="2" charset="0"/>
                        </a:rPr>
                        <a:t>Sustainable Impact Through Design Thinking 2:</a:t>
                      </a:r>
                      <a:r>
                        <a:rPr lang="en-US" sz="1400" dirty="0">
                          <a:latin typeface="Montserrat" panose="00000500000000000000" pitchFamily="2" charset="0"/>
                        </a:rPr>
                        <a:t> Sustainable Design Thinking</a:t>
                      </a:r>
                    </a:p>
                  </a:txBody>
                  <a:tcPr marL="44198" marR="44198" marT="22099" marB="22099" anchor="ctr"/>
                </a:tc>
                <a:tc>
                  <a:txBody>
                    <a:bodyPr/>
                    <a:lstStyle/>
                    <a:p>
                      <a:pPr algn="ctr">
                        <a:buNone/>
                      </a:pPr>
                      <a:r>
                        <a:rPr lang="es-ES" sz="1400" dirty="0">
                          <a:latin typeface="Montserrat" panose="00000500000000000000" pitchFamily="2" charset="0"/>
                        </a:rPr>
                        <a:t>12</a:t>
                      </a:r>
                    </a:p>
                  </a:txBody>
                  <a:tcPr marL="44198" marR="44198" marT="22099" marB="22099" anchor="ctr"/>
                </a:tc>
                <a:tc>
                  <a:txBody>
                    <a:bodyPr/>
                    <a:lstStyle/>
                    <a:p>
                      <a:pPr>
                        <a:buNone/>
                      </a:pPr>
                      <a:r>
                        <a:rPr lang="en-US" sz="1400" dirty="0">
                          <a:latin typeface="Montserrat" panose="00000500000000000000" pitchFamily="2" charset="0"/>
                        </a:rPr>
                        <a:t>Implemented in spring 2025; 2nd Implementation in spring 2026</a:t>
                      </a:r>
                    </a:p>
                  </a:txBody>
                  <a:tcPr marL="44198" marR="44198" marT="22099" marB="22099" anchor="ctr"/>
                </a:tc>
                <a:extLst>
                  <a:ext uri="{0D108BD9-81ED-4DB2-BD59-A6C34878D82A}">
                    <a16:rowId xmlns:a16="http://schemas.microsoft.com/office/drawing/2014/main" val="4146241034"/>
                  </a:ext>
                </a:extLst>
              </a:tr>
              <a:tr h="237928">
                <a:tc>
                  <a:txBody>
                    <a:bodyPr/>
                    <a:lstStyle/>
                    <a:p>
                      <a:pPr algn="ctr">
                        <a:buNone/>
                      </a:pPr>
                      <a:r>
                        <a:rPr lang="es-ES" sz="1400" dirty="0">
                          <a:latin typeface="Montserrat" panose="00000500000000000000" pitchFamily="2" charset="0"/>
                        </a:rPr>
                        <a:t>3</a:t>
                      </a:r>
                    </a:p>
                  </a:txBody>
                  <a:tcPr marL="44198" marR="44198" marT="22099" marB="22099" anchor="ctr"/>
                </a:tc>
                <a:tc>
                  <a:txBody>
                    <a:bodyPr/>
                    <a:lstStyle/>
                    <a:p>
                      <a:pPr algn="ctr">
                        <a:buNone/>
                      </a:pPr>
                      <a:r>
                        <a:rPr lang="es-ES" sz="1400">
                          <a:latin typeface="Montserrat" panose="00000500000000000000" pitchFamily="2" charset="0"/>
                        </a:rPr>
                        <a:t>UniCa</a:t>
                      </a:r>
                    </a:p>
                  </a:txBody>
                  <a:tcPr marL="44198" marR="44198" marT="22099" marB="22099" anchor="ctr"/>
                </a:tc>
                <a:tc>
                  <a:txBody>
                    <a:bodyPr/>
                    <a:lstStyle/>
                    <a:p>
                      <a:pPr>
                        <a:buNone/>
                      </a:pPr>
                      <a:r>
                        <a:rPr lang="es-ES" sz="1400">
                          <a:latin typeface="Montserrat" panose="00000500000000000000" pitchFamily="2" charset="0"/>
                        </a:rPr>
                        <a:t>MCI</a:t>
                      </a:r>
                    </a:p>
                  </a:txBody>
                  <a:tcPr marL="44198" marR="44198" marT="22099" marB="22099" anchor="ctr"/>
                </a:tc>
                <a:tc>
                  <a:txBody>
                    <a:bodyPr/>
                    <a:lstStyle/>
                    <a:p>
                      <a:pPr>
                        <a:buNone/>
                      </a:pPr>
                      <a:r>
                        <a:rPr lang="es-ES" sz="1400" b="1">
                          <a:latin typeface="Montserrat" panose="00000500000000000000" pitchFamily="2" charset="0"/>
                        </a:rPr>
                        <a:t>Scientific Diplomacy 1</a:t>
                      </a:r>
                      <a:endParaRPr lang="es-ES" sz="1400">
                        <a:latin typeface="Montserrat" panose="00000500000000000000" pitchFamily="2" charset="0"/>
                      </a:endParaRPr>
                    </a:p>
                  </a:txBody>
                  <a:tcPr marL="44198" marR="44198" marT="22099" marB="22099" anchor="ctr"/>
                </a:tc>
                <a:tc>
                  <a:txBody>
                    <a:bodyPr/>
                    <a:lstStyle/>
                    <a:p>
                      <a:pPr algn="ctr">
                        <a:buNone/>
                      </a:pPr>
                      <a:r>
                        <a:rPr lang="es-ES" sz="1400" dirty="0">
                          <a:latin typeface="Montserrat" panose="00000500000000000000" pitchFamily="2" charset="0"/>
                        </a:rPr>
                        <a:t>15</a:t>
                      </a:r>
                    </a:p>
                  </a:txBody>
                  <a:tcPr marL="44198" marR="44198" marT="22099" marB="22099" anchor="ctr"/>
                </a:tc>
                <a:tc>
                  <a:txBody>
                    <a:bodyPr/>
                    <a:lstStyle/>
                    <a:p>
                      <a:pPr>
                        <a:buNone/>
                      </a:pPr>
                      <a:r>
                        <a:rPr lang="es-ES" sz="1400">
                          <a:latin typeface="Montserrat" panose="00000500000000000000" pitchFamily="2" charset="0"/>
                        </a:rPr>
                        <a:t>Not completed</a:t>
                      </a:r>
                    </a:p>
                  </a:txBody>
                  <a:tcPr marL="44198" marR="44198" marT="22099" marB="22099" anchor="ctr"/>
                </a:tc>
                <a:extLst>
                  <a:ext uri="{0D108BD9-81ED-4DB2-BD59-A6C34878D82A}">
                    <a16:rowId xmlns:a16="http://schemas.microsoft.com/office/drawing/2014/main" val="2538105917"/>
                  </a:ext>
                </a:extLst>
              </a:tr>
              <a:tr h="336477">
                <a:tc>
                  <a:txBody>
                    <a:bodyPr/>
                    <a:lstStyle/>
                    <a:p>
                      <a:pPr algn="ctr">
                        <a:buNone/>
                      </a:pPr>
                      <a:r>
                        <a:rPr lang="es-ES" sz="1400">
                          <a:latin typeface="Montserrat" panose="00000500000000000000" pitchFamily="2" charset="0"/>
                        </a:rPr>
                        <a:t>4</a:t>
                      </a:r>
                    </a:p>
                  </a:txBody>
                  <a:tcPr marL="44198" marR="44198" marT="22099" marB="22099" anchor="ctr"/>
                </a:tc>
                <a:tc>
                  <a:txBody>
                    <a:bodyPr/>
                    <a:lstStyle/>
                    <a:p>
                      <a:pPr algn="ctr">
                        <a:buNone/>
                      </a:pPr>
                      <a:r>
                        <a:rPr lang="es-ES" sz="1400">
                          <a:latin typeface="Montserrat" panose="00000500000000000000" pitchFamily="2" charset="0"/>
                        </a:rPr>
                        <a:t>UniCa</a:t>
                      </a:r>
                    </a:p>
                  </a:txBody>
                  <a:tcPr marL="44198" marR="44198" marT="22099" marB="22099" anchor="ctr"/>
                </a:tc>
                <a:tc>
                  <a:txBody>
                    <a:bodyPr/>
                    <a:lstStyle/>
                    <a:p>
                      <a:pPr>
                        <a:buNone/>
                      </a:pPr>
                      <a:r>
                        <a:rPr lang="es-ES" sz="1400">
                          <a:latin typeface="Montserrat" panose="00000500000000000000" pitchFamily="2" charset="0"/>
                        </a:rPr>
                        <a:t>MCI</a:t>
                      </a:r>
                    </a:p>
                  </a:txBody>
                  <a:tcPr marL="44198" marR="44198" marT="22099" marB="22099" anchor="ctr"/>
                </a:tc>
                <a:tc>
                  <a:txBody>
                    <a:bodyPr/>
                    <a:lstStyle/>
                    <a:p>
                      <a:pPr>
                        <a:buNone/>
                      </a:pPr>
                      <a:r>
                        <a:rPr lang="es-ES" sz="1400" b="1">
                          <a:latin typeface="Montserrat" panose="00000500000000000000" pitchFamily="2" charset="0"/>
                        </a:rPr>
                        <a:t>Science Management and Diplomacy 2</a:t>
                      </a:r>
                      <a:endParaRPr lang="es-ES" sz="1400">
                        <a:latin typeface="Montserrat" panose="00000500000000000000" pitchFamily="2" charset="0"/>
                      </a:endParaRPr>
                    </a:p>
                  </a:txBody>
                  <a:tcPr marL="44198" marR="44198" marT="22099" marB="22099" anchor="ctr"/>
                </a:tc>
                <a:tc>
                  <a:txBody>
                    <a:bodyPr/>
                    <a:lstStyle/>
                    <a:p>
                      <a:pPr algn="ctr">
                        <a:buNone/>
                      </a:pPr>
                      <a:r>
                        <a:rPr lang="es-ES" sz="1400">
                          <a:latin typeface="Montserrat" panose="00000500000000000000" pitchFamily="2" charset="0"/>
                        </a:rPr>
                        <a:t>15</a:t>
                      </a:r>
                    </a:p>
                  </a:txBody>
                  <a:tcPr marL="44198" marR="44198" marT="22099" marB="22099" anchor="ctr"/>
                </a:tc>
                <a:tc>
                  <a:txBody>
                    <a:bodyPr/>
                    <a:lstStyle/>
                    <a:p>
                      <a:pPr>
                        <a:buNone/>
                      </a:pPr>
                      <a:r>
                        <a:rPr lang="es-ES" sz="1400" dirty="0" err="1">
                          <a:latin typeface="Montserrat" panose="00000500000000000000" pitchFamily="2" charset="0"/>
                        </a:rPr>
                        <a:t>Not</a:t>
                      </a:r>
                      <a:r>
                        <a:rPr lang="es-ES" sz="1400" dirty="0">
                          <a:latin typeface="Montserrat" panose="00000500000000000000" pitchFamily="2" charset="0"/>
                        </a:rPr>
                        <a:t> </a:t>
                      </a:r>
                      <a:r>
                        <a:rPr lang="es-ES" sz="1400" dirty="0" err="1">
                          <a:latin typeface="Montserrat" panose="00000500000000000000" pitchFamily="2" charset="0"/>
                        </a:rPr>
                        <a:t>completed</a:t>
                      </a:r>
                      <a:endParaRPr lang="es-ES" sz="1400" dirty="0">
                        <a:latin typeface="Montserrat" panose="00000500000000000000" pitchFamily="2" charset="0"/>
                      </a:endParaRPr>
                    </a:p>
                  </a:txBody>
                  <a:tcPr marL="44198" marR="44198" marT="22099" marB="22099" anchor="ctr"/>
                </a:tc>
                <a:extLst>
                  <a:ext uri="{0D108BD9-81ED-4DB2-BD59-A6C34878D82A}">
                    <a16:rowId xmlns:a16="http://schemas.microsoft.com/office/drawing/2014/main" val="1910242729"/>
                  </a:ext>
                </a:extLst>
              </a:tr>
              <a:tr h="237928">
                <a:tc>
                  <a:txBody>
                    <a:bodyPr/>
                    <a:lstStyle/>
                    <a:p>
                      <a:pPr algn="ctr">
                        <a:buNone/>
                      </a:pPr>
                      <a:r>
                        <a:rPr lang="es-ES" sz="1400" dirty="0">
                          <a:latin typeface="Montserrat" panose="00000500000000000000" pitchFamily="2" charset="0"/>
                        </a:rPr>
                        <a:t>5</a:t>
                      </a:r>
                    </a:p>
                  </a:txBody>
                  <a:tcPr marL="44198" marR="44198" marT="22099" marB="22099" anchor="ctr"/>
                </a:tc>
                <a:tc>
                  <a:txBody>
                    <a:bodyPr/>
                    <a:lstStyle/>
                    <a:p>
                      <a:pPr algn="ctr">
                        <a:buNone/>
                      </a:pPr>
                      <a:r>
                        <a:rPr lang="es-ES" sz="1400">
                          <a:latin typeface="Montserrat" panose="00000500000000000000" pitchFamily="2" charset="0"/>
                        </a:rPr>
                        <a:t>UM</a:t>
                      </a:r>
                    </a:p>
                  </a:txBody>
                  <a:tcPr marL="44198" marR="44198" marT="22099" marB="22099" anchor="ctr"/>
                </a:tc>
                <a:tc>
                  <a:txBody>
                    <a:bodyPr/>
                    <a:lstStyle/>
                    <a:p>
                      <a:pPr>
                        <a:buNone/>
                      </a:pPr>
                      <a:r>
                        <a:rPr lang="es-ES" sz="1400">
                          <a:latin typeface="Montserrat" panose="00000500000000000000" pitchFamily="2" charset="0"/>
                        </a:rPr>
                        <a:t>MCI</a:t>
                      </a:r>
                    </a:p>
                  </a:txBody>
                  <a:tcPr marL="44198" marR="44198" marT="22099" marB="22099" anchor="ctr"/>
                </a:tc>
                <a:tc>
                  <a:txBody>
                    <a:bodyPr/>
                    <a:lstStyle/>
                    <a:p>
                      <a:pPr>
                        <a:buNone/>
                      </a:pPr>
                      <a:r>
                        <a:rPr lang="es-ES" sz="1400" b="1">
                          <a:latin typeface="Montserrat" panose="00000500000000000000" pitchFamily="2" charset="0"/>
                        </a:rPr>
                        <a:t>Green Skills 1</a:t>
                      </a:r>
                      <a:endParaRPr lang="es-ES" sz="1400">
                        <a:latin typeface="Montserrat" panose="00000500000000000000" pitchFamily="2" charset="0"/>
                      </a:endParaRPr>
                    </a:p>
                  </a:txBody>
                  <a:tcPr marL="44198" marR="44198" marT="22099" marB="22099" anchor="ctr"/>
                </a:tc>
                <a:tc>
                  <a:txBody>
                    <a:bodyPr/>
                    <a:lstStyle/>
                    <a:p>
                      <a:pPr algn="ctr">
                        <a:buNone/>
                      </a:pPr>
                      <a:r>
                        <a:rPr lang="es-ES" sz="1400" dirty="0">
                          <a:latin typeface="Montserrat" panose="00000500000000000000" pitchFamily="2" charset="0"/>
                        </a:rPr>
                        <a:t>24</a:t>
                      </a:r>
                    </a:p>
                  </a:txBody>
                  <a:tcPr marL="44198" marR="44198" marT="22099" marB="22099" anchor="ctr"/>
                </a:tc>
                <a:tc>
                  <a:txBody>
                    <a:bodyPr/>
                    <a:lstStyle/>
                    <a:p>
                      <a:pPr>
                        <a:buNone/>
                      </a:pPr>
                      <a:r>
                        <a:rPr lang="es-ES" sz="1400" dirty="0" err="1">
                          <a:latin typeface="Montserrat" panose="00000500000000000000" pitchFamily="2" charset="0"/>
                        </a:rPr>
                        <a:t>Planning</a:t>
                      </a:r>
                      <a:r>
                        <a:rPr lang="es-ES" sz="1400" dirty="0">
                          <a:latin typeface="Montserrat" panose="00000500000000000000" pitchFamily="2" charset="0"/>
                        </a:rPr>
                        <a:t> </a:t>
                      </a:r>
                      <a:r>
                        <a:rPr lang="es-ES" sz="1400" dirty="0" err="1">
                          <a:latin typeface="Montserrat" panose="00000500000000000000" pitchFamily="2" charset="0"/>
                        </a:rPr>
                        <a:t>started</a:t>
                      </a:r>
                      <a:r>
                        <a:rPr lang="es-ES" sz="1400" dirty="0">
                          <a:latin typeface="Montserrat" panose="00000500000000000000" pitchFamily="2" charset="0"/>
                        </a:rPr>
                        <a:t>, </a:t>
                      </a:r>
                      <a:r>
                        <a:rPr lang="es-ES" sz="1400" dirty="0" err="1">
                          <a:latin typeface="Montserrat" panose="00000500000000000000" pitchFamily="2" charset="0"/>
                        </a:rPr>
                        <a:t>estimated</a:t>
                      </a:r>
                      <a:r>
                        <a:rPr lang="es-ES" sz="1400" dirty="0">
                          <a:latin typeface="Montserrat" panose="00000500000000000000" pitchFamily="2" charset="0"/>
                        </a:rPr>
                        <a:t> M27</a:t>
                      </a:r>
                    </a:p>
                  </a:txBody>
                  <a:tcPr marL="44198" marR="44198" marT="22099" marB="22099" anchor="ctr"/>
                </a:tc>
                <a:extLst>
                  <a:ext uri="{0D108BD9-81ED-4DB2-BD59-A6C34878D82A}">
                    <a16:rowId xmlns:a16="http://schemas.microsoft.com/office/drawing/2014/main" val="2475785524"/>
                  </a:ext>
                </a:extLst>
              </a:tr>
              <a:tr h="237928">
                <a:tc>
                  <a:txBody>
                    <a:bodyPr/>
                    <a:lstStyle/>
                    <a:p>
                      <a:pPr algn="ctr">
                        <a:buNone/>
                      </a:pPr>
                      <a:r>
                        <a:rPr lang="es-ES" sz="1400">
                          <a:latin typeface="Montserrat" panose="00000500000000000000" pitchFamily="2" charset="0"/>
                        </a:rPr>
                        <a:t>6</a:t>
                      </a:r>
                    </a:p>
                  </a:txBody>
                  <a:tcPr marL="44198" marR="44198" marT="22099" marB="22099" anchor="ctr"/>
                </a:tc>
                <a:tc>
                  <a:txBody>
                    <a:bodyPr/>
                    <a:lstStyle/>
                    <a:p>
                      <a:pPr algn="ctr">
                        <a:buNone/>
                      </a:pPr>
                      <a:r>
                        <a:rPr lang="es-ES" sz="1400">
                          <a:latin typeface="Montserrat" panose="00000500000000000000" pitchFamily="2" charset="0"/>
                        </a:rPr>
                        <a:t>UM</a:t>
                      </a:r>
                    </a:p>
                  </a:txBody>
                  <a:tcPr marL="44198" marR="44198" marT="22099" marB="22099" anchor="ctr"/>
                </a:tc>
                <a:tc>
                  <a:txBody>
                    <a:bodyPr/>
                    <a:lstStyle/>
                    <a:p>
                      <a:pPr>
                        <a:buNone/>
                      </a:pPr>
                      <a:r>
                        <a:rPr lang="es-ES" sz="1400">
                          <a:latin typeface="Montserrat" panose="00000500000000000000" pitchFamily="2" charset="0"/>
                        </a:rPr>
                        <a:t>MCI</a:t>
                      </a:r>
                    </a:p>
                  </a:txBody>
                  <a:tcPr marL="44198" marR="44198" marT="22099" marB="22099" anchor="ctr"/>
                </a:tc>
                <a:tc>
                  <a:txBody>
                    <a:bodyPr/>
                    <a:lstStyle/>
                    <a:p>
                      <a:pPr>
                        <a:buNone/>
                      </a:pPr>
                      <a:r>
                        <a:rPr lang="es-ES" sz="1400" b="1">
                          <a:latin typeface="Montserrat" panose="00000500000000000000" pitchFamily="2" charset="0"/>
                        </a:rPr>
                        <a:t>Green Skills 2</a:t>
                      </a:r>
                      <a:endParaRPr lang="es-ES" sz="1400">
                        <a:latin typeface="Montserrat" panose="00000500000000000000" pitchFamily="2" charset="0"/>
                      </a:endParaRPr>
                    </a:p>
                  </a:txBody>
                  <a:tcPr marL="44198" marR="44198" marT="22099" marB="22099" anchor="ctr"/>
                </a:tc>
                <a:tc>
                  <a:txBody>
                    <a:bodyPr/>
                    <a:lstStyle/>
                    <a:p>
                      <a:pPr algn="ctr">
                        <a:buNone/>
                      </a:pPr>
                      <a:r>
                        <a:rPr lang="es-ES" sz="1400" dirty="0">
                          <a:latin typeface="Montserrat" panose="00000500000000000000" pitchFamily="2" charset="0"/>
                        </a:rPr>
                        <a:t>24</a:t>
                      </a:r>
                    </a:p>
                  </a:txBody>
                  <a:tcPr marL="44198" marR="44198" marT="22099" marB="22099" anchor="ctr"/>
                </a:tc>
                <a:tc>
                  <a:txBody>
                    <a:bodyPr/>
                    <a:lstStyle/>
                    <a:p>
                      <a:pPr>
                        <a:buNone/>
                      </a:pPr>
                      <a:r>
                        <a:rPr lang="es-ES" sz="1400">
                          <a:latin typeface="Montserrat" panose="00000500000000000000" pitchFamily="2" charset="0"/>
                        </a:rPr>
                        <a:t>Planning started, estimated M27</a:t>
                      </a:r>
                    </a:p>
                  </a:txBody>
                  <a:tcPr marL="44198" marR="44198" marT="22099" marB="22099" anchor="ctr"/>
                </a:tc>
                <a:extLst>
                  <a:ext uri="{0D108BD9-81ED-4DB2-BD59-A6C34878D82A}">
                    <a16:rowId xmlns:a16="http://schemas.microsoft.com/office/drawing/2014/main" val="576275527"/>
                  </a:ext>
                </a:extLst>
              </a:tr>
              <a:tr h="336477">
                <a:tc>
                  <a:txBody>
                    <a:bodyPr/>
                    <a:lstStyle/>
                    <a:p>
                      <a:pPr algn="ctr">
                        <a:buNone/>
                      </a:pPr>
                      <a:r>
                        <a:rPr lang="es-ES" sz="1400" dirty="0">
                          <a:latin typeface="Montserrat" panose="00000500000000000000" pitchFamily="2" charset="0"/>
                        </a:rPr>
                        <a:t>7</a:t>
                      </a:r>
                    </a:p>
                  </a:txBody>
                  <a:tcPr marL="44198" marR="44198" marT="22099" marB="22099" anchor="ctr"/>
                </a:tc>
                <a:tc>
                  <a:txBody>
                    <a:bodyPr/>
                    <a:lstStyle/>
                    <a:p>
                      <a:pPr algn="ctr">
                        <a:buNone/>
                      </a:pPr>
                      <a:r>
                        <a:rPr lang="es-ES" sz="1400">
                          <a:latin typeface="Montserrat" panose="00000500000000000000" pitchFamily="2" charset="0"/>
                        </a:rPr>
                        <a:t>Unige</a:t>
                      </a:r>
                    </a:p>
                  </a:txBody>
                  <a:tcPr marL="44198" marR="44198" marT="22099" marB="22099" anchor="ctr"/>
                </a:tc>
                <a:tc>
                  <a:txBody>
                    <a:bodyPr/>
                    <a:lstStyle/>
                    <a:p>
                      <a:pPr>
                        <a:buNone/>
                      </a:pPr>
                      <a:r>
                        <a:rPr lang="es-ES" sz="1400">
                          <a:latin typeface="Montserrat" panose="00000500000000000000" pitchFamily="2" charset="0"/>
                        </a:rPr>
                        <a:t>TUKE</a:t>
                      </a:r>
                    </a:p>
                  </a:txBody>
                  <a:tcPr marL="44198" marR="44198" marT="22099" marB="22099" anchor="ctr"/>
                </a:tc>
                <a:tc>
                  <a:txBody>
                    <a:bodyPr/>
                    <a:lstStyle/>
                    <a:p>
                      <a:pPr>
                        <a:buNone/>
                      </a:pPr>
                      <a:r>
                        <a:rPr lang="es-ES" sz="1400" b="1" dirty="0" err="1">
                          <a:latin typeface="Montserrat" panose="00000500000000000000" pitchFamily="2" charset="0"/>
                        </a:rPr>
                        <a:t>Sustainable</a:t>
                      </a:r>
                      <a:r>
                        <a:rPr lang="es-ES" sz="1400" b="1" dirty="0">
                          <a:latin typeface="Montserrat" panose="00000500000000000000" pitchFamily="2" charset="0"/>
                        </a:rPr>
                        <a:t> </a:t>
                      </a:r>
                      <a:r>
                        <a:rPr lang="es-ES" sz="1400" b="1" dirty="0" err="1">
                          <a:latin typeface="Montserrat" panose="00000500000000000000" pitchFamily="2" charset="0"/>
                        </a:rPr>
                        <a:t>Development</a:t>
                      </a:r>
                      <a:r>
                        <a:rPr lang="es-ES" sz="1400" b="1" dirty="0">
                          <a:latin typeface="Montserrat" panose="00000500000000000000" pitchFamily="2" charset="0"/>
                        </a:rPr>
                        <a:t> </a:t>
                      </a:r>
                      <a:r>
                        <a:rPr lang="es-ES" sz="1400" b="1" dirty="0" err="1">
                          <a:latin typeface="Montserrat" panose="00000500000000000000" pitchFamily="2" charset="0"/>
                        </a:rPr>
                        <a:t>Goals</a:t>
                      </a:r>
                      <a:r>
                        <a:rPr lang="es-ES" sz="1400" b="1" dirty="0">
                          <a:latin typeface="Montserrat" panose="00000500000000000000" pitchFamily="2" charset="0"/>
                        </a:rPr>
                        <a:t> 1</a:t>
                      </a:r>
                      <a:endParaRPr lang="es-ES" sz="1400" dirty="0">
                        <a:latin typeface="Montserrat" panose="00000500000000000000" pitchFamily="2" charset="0"/>
                      </a:endParaRPr>
                    </a:p>
                  </a:txBody>
                  <a:tcPr marL="44198" marR="44198" marT="22099" marB="22099" anchor="ctr"/>
                </a:tc>
                <a:tc>
                  <a:txBody>
                    <a:bodyPr/>
                    <a:lstStyle/>
                    <a:p>
                      <a:pPr algn="ctr">
                        <a:buNone/>
                      </a:pPr>
                      <a:r>
                        <a:rPr lang="es-ES" sz="1400" dirty="0">
                          <a:latin typeface="Montserrat" panose="00000500000000000000" pitchFamily="2" charset="0"/>
                        </a:rPr>
                        <a:t>24</a:t>
                      </a:r>
                    </a:p>
                  </a:txBody>
                  <a:tcPr marL="44198" marR="44198" marT="22099" marB="22099" anchor="ctr"/>
                </a:tc>
                <a:tc>
                  <a:txBody>
                    <a:bodyPr/>
                    <a:lstStyle/>
                    <a:p>
                      <a:pPr>
                        <a:buNone/>
                      </a:pPr>
                      <a:r>
                        <a:rPr lang="es-ES" sz="1400" dirty="0" err="1">
                          <a:latin typeface="Montserrat" panose="00000500000000000000" pitchFamily="2" charset="0"/>
                        </a:rPr>
                        <a:t>Estimated</a:t>
                      </a:r>
                      <a:r>
                        <a:rPr lang="es-ES" sz="1400" dirty="0">
                          <a:latin typeface="Montserrat" panose="00000500000000000000" pitchFamily="2" charset="0"/>
                        </a:rPr>
                        <a:t> </a:t>
                      </a:r>
                      <a:r>
                        <a:rPr lang="es-ES" sz="1400" dirty="0" err="1">
                          <a:latin typeface="Montserrat" panose="00000500000000000000" pitchFamily="2" charset="0"/>
                        </a:rPr>
                        <a:t>ready</a:t>
                      </a:r>
                      <a:r>
                        <a:rPr lang="es-ES" sz="1400" dirty="0">
                          <a:latin typeface="Montserrat" panose="00000500000000000000" pitchFamily="2" charset="0"/>
                        </a:rPr>
                        <a:t> </a:t>
                      </a:r>
                      <a:r>
                        <a:rPr lang="es-ES" sz="1400" dirty="0" err="1">
                          <a:latin typeface="Montserrat" panose="00000500000000000000" pitchFamily="2" charset="0"/>
                        </a:rPr>
                        <a:t>spring</a:t>
                      </a:r>
                      <a:r>
                        <a:rPr lang="es-ES" sz="1400" dirty="0">
                          <a:latin typeface="Montserrat" panose="00000500000000000000" pitchFamily="2" charset="0"/>
                        </a:rPr>
                        <a:t> 2026</a:t>
                      </a:r>
                    </a:p>
                  </a:txBody>
                  <a:tcPr marL="44198" marR="44198" marT="22099" marB="22099" anchor="ctr"/>
                </a:tc>
                <a:extLst>
                  <a:ext uri="{0D108BD9-81ED-4DB2-BD59-A6C34878D82A}">
                    <a16:rowId xmlns:a16="http://schemas.microsoft.com/office/drawing/2014/main" val="3027126095"/>
                  </a:ext>
                </a:extLst>
              </a:tr>
              <a:tr h="336477">
                <a:tc>
                  <a:txBody>
                    <a:bodyPr/>
                    <a:lstStyle/>
                    <a:p>
                      <a:pPr algn="ctr">
                        <a:buNone/>
                      </a:pPr>
                      <a:r>
                        <a:rPr lang="es-ES" sz="1400" dirty="0">
                          <a:latin typeface="Montserrat" panose="00000500000000000000" pitchFamily="2" charset="0"/>
                        </a:rPr>
                        <a:t>8</a:t>
                      </a:r>
                    </a:p>
                  </a:txBody>
                  <a:tcPr marL="44198" marR="44198" marT="22099" marB="22099" anchor="ctr"/>
                </a:tc>
                <a:tc>
                  <a:txBody>
                    <a:bodyPr/>
                    <a:lstStyle/>
                    <a:p>
                      <a:pPr algn="ctr">
                        <a:buNone/>
                      </a:pPr>
                      <a:r>
                        <a:rPr lang="es-ES" sz="1400">
                          <a:latin typeface="Montserrat" panose="00000500000000000000" pitchFamily="2" charset="0"/>
                        </a:rPr>
                        <a:t>Unige</a:t>
                      </a:r>
                    </a:p>
                  </a:txBody>
                  <a:tcPr marL="44198" marR="44198" marT="22099" marB="22099" anchor="ctr"/>
                </a:tc>
                <a:tc>
                  <a:txBody>
                    <a:bodyPr/>
                    <a:lstStyle/>
                    <a:p>
                      <a:pPr>
                        <a:buNone/>
                      </a:pPr>
                      <a:r>
                        <a:rPr lang="es-ES" sz="1400">
                          <a:latin typeface="Montserrat" panose="00000500000000000000" pitchFamily="2" charset="0"/>
                        </a:rPr>
                        <a:t>TUKE</a:t>
                      </a:r>
                    </a:p>
                  </a:txBody>
                  <a:tcPr marL="44198" marR="44198" marT="22099" marB="22099" anchor="ctr"/>
                </a:tc>
                <a:tc>
                  <a:txBody>
                    <a:bodyPr/>
                    <a:lstStyle/>
                    <a:p>
                      <a:pPr>
                        <a:buNone/>
                      </a:pPr>
                      <a:r>
                        <a:rPr lang="es-ES" sz="1400" b="1">
                          <a:latin typeface="Montserrat" panose="00000500000000000000" pitchFamily="2" charset="0"/>
                        </a:rPr>
                        <a:t>Sustainable Development Goals 2</a:t>
                      </a:r>
                      <a:endParaRPr lang="es-ES" sz="1400">
                        <a:latin typeface="Montserrat" panose="00000500000000000000" pitchFamily="2" charset="0"/>
                      </a:endParaRPr>
                    </a:p>
                  </a:txBody>
                  <a:tcPr marL="44198" marR="44198" marT="22099" marB="22099" anchor="ctr"/>
                </a:tc>
                <a:tc>
                  <a:txBody>
                    <a:bodyPr/>
                    <a:lstStyle/>
                    <a:p>
                      <a:pPr algn="ctr">
                        <a:buNone/>
                      </a:pPr>
                      <a:r>
                        <a:rPr lang="es-ES" sz="1400" dirty="0">
                          <a:latin typeface="Montserrat" panose="00000500000000000000" pitchFamily="2" charset="0"/>
                        </a:rPr>
                        <a:t>24</a:t>
                      </a:r>
                    </a:p>
                  </a:txBody>
                  <a:tcPr marL="44198" marR="44198" marT="22099" marB="22099" anchor="ctr"/>
                </a:tc>
                <a:tc>
                  <a:txBody>
                    <a:bodyPr/>
                    <a:lstStyle/>
                    <a:p>
                      <a:pPr>
                        <a:buNone/>
                      </a:pPr>
                      <a:r>
                        <a:rPr lang="es-ES" sz="1400">
                          <a:latin typeface="Montserrat" panose="00000500000000000000" pitchFamily="2" charset="0"/>
                        </a:rPr>
                        <a:t>Estimated ready spring 2026</a:t>
                      </a:r>
                    </a:p>
                  </a:txBody>
                  <a:tcPr marL="44198" marR="44198" marT="22099" marB="22099" anchor="ctr"/>
                </a:tc>
                <a:extLst>
                  <a:ext uri="{0D108BD9-81ED-4DB2-BD59-A6C34878D82A}">
                    <a16:rowId xmlns:a16="http://schemas.microsoft.com/office/drawing/2014/main" val="3530426439"/>
                  </a:ext>
                </a:extLst>
              </a:tr>
              <a:tr h="336477">
                <a:tc>
                  <a:txBody>
                    <a:bodyPr/>
                    <a:lstStyle/>
                    <a:p>
                      <a:pPr algn="ctr">
                        <a:buNone/>
                      </a:pPr>
                      <a:r>
                        <a:rPr lang="es-ES" sz="1400" dirty="0">
                          <a:latin typeface="Montserrat" panose="00000500000000000000" pitchFamily="2" charset="0"/>
                        </a:rPr>
                        <a:t>9</a:t>
                      </a:r>
                    </a:p>
                  </a:txBody>
                  <a:tcPr marL="44198" marR="44198" marT="22099" marB="22099" anchor="ctr"/>
                </a:tc>
                <a:tc>
                  <a:txBody>
                    <a:bodyPr/>
                    <a:lstStyle/>
                    <a:p>
                      <a:pPr algn="ctr">
                        <a:buNone/>
                      </a:pPr>
                      <a:r>
                        <a:rPr lang="es-ES" sz="1400">
                          <a:latin typeface="Montserrat" panose="00000500000000000000" pitchFamily="2" charset="0"/>
                        </a:rPr>
                        <a:t>UM</a:t>
                      </a:r>
                    </a:p>
                  </a:txBody>
                  <a:tcPr marL="44198" marR="44198" marT="22099" marB="22099" anchor="ctr"/>
                </a:tc>
                <a:tc>
                  <a:txBody>
                    <a:bodyPr/>
                    <a:lstStyle/>
                    <a:p>
                      <a:pPr>
                        <a:buNone/>
                      </a:pPr>
                      <a:r>
                        <a:rPr lang="es-ES" sz="1400">
                          <a:latin typeface="Montserrat" panose="00000500000000000000" pitchFamily="2" charset="0"/>
                        </a:rPr>
                        <a:t>All partners</a:t>
                      </a:r>
                    </a:p>
                  </a:txBody>
                  <a:tcPr marL="44198" marR="44198" marT="22099" marB="22099" anchor="ctr"/>
                </a:tc>
                <a:tc>
                  <a:txBody>
                    <a:bodyPr/>
                    <a:lstStyle/>
                    <a:p>
                      <a:pPr>
                        <a:buNone/>
                      </a:pPr>
                      <a:r>
                        <a:rPr lang="en-US" sz="1400" b="1">
                          <a:latin typeface="Montserrat" panose="00000500000000000000" pitchFamily="2" charset="0"/>
                        </a:rPr>
                        <a:t>Career Development for Graduates 1</a:t>
                      </a:r>
                      <a:endParaRPr lang="en-US" sz="1400">
                        <a:latin typeface="Montserrat" panose="00000500000000000000" pitchFamily="2" charset="0"/>
                      </a:endParaRPr>
                    </a:p>
                  </a:txBody>
                  <a:tcPr marL="44198" marR="44198" marT="22099" marB="22099" anchor="ctr"/>
                </a:tc>
                <a:tc>
                  <a:txBody>
                    <a:bodyPr/>
                    <a:lstStyle/>
                    <a:p>
                      <a:pPr algn="ctr">
                        <a:buNone/>
                      </a:pPr>
                      <a:r>
                        <a:rPr lang="es-ES" sz="1400" dirty="0">
                          <a:latin typeface="Montserrat" panose="00000500000000000000" pitchFamily="2" charset="0"/>
                        </a:rPr>
                        <a:t>32</a:t>
                      </a:r>
                    </a:p>
                  </a:txBody>
                  <a:tcPr marL="44198" marR="44198" marT="22099" marB="22099" anchor="ctr"/>
                </a:tc>
                <a:tc>
                  <a:txBody>
                    <a:bodyPr/>
                    <a:lstStyle/>
                    <a:p>
                      <a:pPr>
                        <a:buNone/>
                      </a:pPr>
                      <a:r>
                        <a:rPr lang="es-ES" sz="1400" dirty="0" err="1">
                          <a:latin typeface="Montserrat" panose="00000500000000000000" pitchFamily="2" charset="0"/>
                        </a:rPr>
                        <a:t>Planning</a:t>
                      </a:r>
                      <a:r>
                        <a:rPr lang="es-ES" sz="1400" dirty="0">
                          <a:latin typeface="Montserrat" panose="00000500000000000000" pitchFamily="2" charset="0"/>
                        </a:rPr>
                        <a:t> </a:t>
                      </a:r>
                      <a:r>
                        <a:rPr lang="es-ES" sz="1400" dirty="0" err="1">
                          <a:latin typeface="Montserrat" panose="00000500000000000000" pitchFamily="2" charset="0"/>
                        </a:rPr>
                        <a:t>started</a:t>
                      </a:r>
                      <a:endParaRPr lang="es-ES" sz="1400" dirty="0">
                        <a:latin typeface="Montserrat" panose="00000500000000000000" pitchFamily="2" charset="0"/>
                      </a:endParaRPr>
                    </a:p>
                  </a:txBody>
                  <a:tcPr marL="44198" marR="44198" marT="22099" marB="22099" anchor="ctr"/>
                </a:tc>
                <a:extLst>
                  <a:ext uri="{0D108BD9-81ED-4DB2-BD59-A6C34878D82A}">
                    <a16:rowId xmlns:a16="http://schemas.microsoft.com/office/drawing/2014/main" val="3273223913"/>
                  </a:ext>
                </a:extLst>
              </a:tr>
              <a:tr h="336477">
                <a:tc>
                  <a:txBody>
                    <a:bodyPr/>
                    <a:lstStyle/>
                    <a:p>
                      <a:pPr algn="ctr">
                        <a:buNone/>
                      </a:pPr>
                      <a:r>
                        <a:rPr lang="es-ES" sz="1400" dirty="0">
                          <a:latin typeface="Montserrat" panose="00000500000000000000" pitchFamily="2" charset="0"/>
                        </a:rPr>
                        <a:t>10</a:t>
                      </a:r>
                    </a:p>
                  </a:txBody>
                  <a:tcPr marL="44198" marR="44198" marT="22099" marB="22099" anchor="ctr"/>
                </a:tc>
                <a:tc>
                  <a:txBody>
                    <a:bodyPr/>
                    <a:lstStyle/>
                    <a:p>
                      <a:pPr algn="ctr">
                        <a:buNone/>
                      </a:pPr>
                      <a:r>
                        <a:rPr lang="es-ES" sz="1400" dirty="0">
                          <a:latin typeface="Montserrat" panose="00000500000000000000" pitchFamily="2" charset="0"/>
                        </a:rPr>
                        <a:t>UM</a:t>
                      </a:r>
                    </a:p>
                  </a:txBody>
                  <a:tcPr marL="44198" marR="44198" marT="22099" marB="22099" anchor="ctr"/>
                </a:tc>
                <a:tc>
                  <a:txBody>
                    <a:bodyPr/>
                    <a:lstStyle/>
                    <a:p>
                      <a:pPr>
                        <a:buNone/>
                      </a:pPr>
                      <a:r>
                        <a:rPr lang="es-ES" sz="1400">
                          <a:latin typeface="Montserrat" panose="00000500000000000000" pitchFamily="2" charset="0"/>
                        </a:rPr>
                        <a:t>All partners</a:t>
                      </a:r>
                    </a:p>
                  </a:txBody>
                  <a:tcPr marL="44198" marR="44198" marT="22099" marB="22099" anchor="ctr"/>
                </a:tc>
                <a:tc>
                  <a:txBody>
                    <a:bodyPr/>
                    <a:lstStyle/>
                    <a:p>
                      <a:pPr>
                        <a:buNone/>
                      </a:pPr>
                      <a:r>
                        <a:rPr lang="en-US" sz="1400" b="1" dirty="0">
                          <a:latin typeface="Montserrat" panose="00000500000000000000" pitchFamily="2" charset="0"/>
                        </a:rPr>
                        <a:t>Career Development for Graduates 2</a:t>
                      </a:r>
                      <a:endParaRPr lang="en-US" sz="1400" dirty="0">
                        <a:latin typeface="Montserrat" panose="00000500000000000000" pitchFamily="2" charset="0"/>
                      </a:endParaRPr>
                    </a:p>
                  </a:txBody>
                  <a:tcPr marL="44198" marR="44198" marT="22099" marB="22099" anchor="ctr"/>
                </a:tc>
                <a:tc>
                  <a:txBody>
                    <a:bodyPr/>
                    <a:lstStyle/>
                    <a:p>
                      <a:pPr algn="ctr">
                        <a:buNone/>
                      </a:pPr>
                      <a:r>
                        <a:rPr lang="es-ES" sz="1400" dirty="0">
                          <a:latin typeface="Montserrat" panose="00000500000000000000" pitchFamily="2" charset="0"/>
                        </a:rPr>
                        <a:t>32</a:t>
                      </a:r>
                    </a:p>
                  </a:txBody>
                  <a:tcPr marL="44198" marR="44198" marT="22099" marB="22099" anchor="ctr"/>
                </a:tc>
                <a:tc>
                  <a:txBody>
                    <a:bodyPr/>
                    <a:lstStyle/>
                    <a:p>
                      <a:pPr>
                        <a:buNone/>
                      </a:pPr>
                      <a:r>
                        <a:rPr lang="es-ES" sz="1400" dirty="0" err="1">
                          <a:latin typeface="Montserrat" panose="00000500000000000000" pitchFamily="2" charset="0"/>
                        </a:rPr>
                        <a:t>Planning</a:t>
                      </a:r>
                      <a:r>
                        <a:rPr lang="es-ES" sz="1400" dirty="0">
                          <a:latin typeface="Montserrat" panose="00000500000000000000" pitchFamily="2" charset="0"/>
                        </a:rPr>
                        <a:t> </a:t>
                      </a:r>
                      <a:r>
                        <a:rPr lang="es-ES" sz="1400" dirty="0" err="1">
                          <a:latin typeface="Montserrat" panose="00000500000000000000" pitchFamily="2" charset="0"/>
                        </a:rPr>
                        <a:t>started</a:t>
                      </a:r>
                      <a:endParaRPr lang="es-ES" sz="1400" dirty="0">
                        <a:latin typeface="Montserrat" panose="00000500000000000000" pitchFamily="2" charset="0"/>
                      </a:endParaRPr>
                    </a:p>
                  </a:txBody>
                  <a:tcPr marL="44198" marR="44198" marT="22099" marB="22099" anchor="ctr"/>
                </a:tc>
                <a:extLst>
                  <a:ext uri="{0D108BD9-81ED-4DB2-BD59-A6C34878D82A}">
                    <a16:rowId xmlns:a16="http://schemas.microsoft.com/office/drawing/2014/main" val="2933389242"/>
                  </a:ext>
                </a:extLst>
              </a:tr>
            </a:tbl>
          </a:graphicData>
        </a:graphic>
      </p:graphicFrame>
      <p:sp>
        <p:nvSpPr>
          <p:cNvPr id="3" name="Título 1">
            <a:extLst>
              <a:ext uri="{FF2B5EF4-FFF2-40B4-BE49-F238E27FC236}">
                <a16:creationId xmlns:a16="http://schemas.microsoft.com/office/drawing/2014/main" id="{5889B881-F8AA-6F2C-ADAB-46F835208084}"/>
              </a:ext>
            </a:extLst>
          </p:cNvPr>
          <p:cNvSpPr>
            <a:spLocks noGrp="1"/>
          </p:cNvSpPr>
          <p:nvPr>
            <p:ph type="title"/>
          </p:nvPr>
        </p:nvSpPr>
        <p:spPr>
          <a:xfrm>
            <a:off x="538163" y="171450"/>
            <a:ext cx="4102663" cy="1027113"/>
          </a:xfrm>
        </p:spPr>
        <p:txBody>
          <a:bodyPr/>
          <a:lstStyle/>
          <a:p>
            <a:r>
              <a:rPr lang="es-ES" dirty="0" err="1"/>
              <a:t>Internal</a:t>
            </a:r>
            <a:r>
              <a:rPr lang="es-ES" dirty="0"/>
              <a:t> </a:t>
            </a:r>
            <a:r>
              <a:rPr lang="es-ES" dirty="0" err="1"/>
              <a:t>communication</a:t>
            </a:r>
            <a:endParaRPr lang="es-ES" dirty="0"/>
          </a:p>
        </p:txBody>
      </p:sp>
      <p:sp>
        <p:nvSpPr>
          <p:cNvPr id="4" name="Rectángulo 3">
            <a:extLst>
              <a:ext uri="{FF2B5EF4-FFF2-40B4-BE49-F238E27FC236}">
                <a16:creationId xmlns:a16="http://schemas.microsoft.com/office/drawing/2014/main" id="{B0153803-367D-EA94-279E-EC720716ADF7}"/>
              </a:ext>
            </a:extLst>
          </p:cNvPr>
          <p:cNvSpPr/>
          <p:nvPr/>
        </p:nvSpPr>
        <p:spPr>
          <a:xfrm>
            <a:off x="3868991" y="6230140"/>
            <a:ext cx="3711679" cy="49083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t>Joint Educational Committe</a:t>
            </a:r>
          </a:p>
        </p:txBody>
      </p:sp>
    </p:spTree>
    <p:extLst>
      <p:ext uri="{BB962C8B-B14F-4D97-AF65-F5344CB8AC3E}">
        <p14:creationId xmlns:p14="http://schemas.microsoft.com/office/powerpoint/2010/main" val="13115716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0">
          <a:extLst>
            <a:ext uri="{FF2B5EF4-FFF2-40B4-BE49-F238E27FC236}">
              <a16:creationId xmlns:a16="http://schemas.microsoft.com/office/drawing/2014/main" id="{7BD00531-DBEC-D733-5CEB-9ED11C4A7111}"/>
            </a:ext>
          </a:extLst>
        </p:cNvPr>
        <p:cNvGrpSpPr/>
        <p:nvPr/>
      </p:nvGrpSpPr>
      <p:grpSpPr>
        <a:xfrm>
          <a:off x="0" y="0"/>
          <a:ext cx="0" cy="0"/>
          <a:chOff x="0" y="0"/>
          <a:chExt cx="0" cy="0"/>
        </a:xfrm>
      </p:grpSpPr>
      <p:sp>
        <p:nvSpPr>
          <p:cNvPr id="62" name="Google Shape;62;p10">
            <a:extLst>
              <a:ext uri="{FF2B5EF4-FFF2-40B4-BE49-F238E27FC236}">
                <a16:creationId xmlns:a16="http://schemas.microsoft.com/office/drawing/2014/main" id="{2007D248-67DE-0E56-684F-819498E23AE9}"/>
              </a:ext>
            </a:extLst>
          </p:cNvPr>
          <p:cNvSpPr txBox="1">
            <a:spLocks noGrp="1"/>
          </p:cNvSpPr>
          <p:nvPr>
            <p:ph type="title"/>
          </p:nvPr>
        </p:nvSpPr>
        <p:spPr>
          <a:xfrm>
            <a:off x="538774" y="171525"/>
            <a:ext cx="3423625" cy="824700"/>
          </a:xfrm>
          <a:prstGeom prst="rect">
            <a:avLst/>
          </a:prstGeom>
        </p:spPr>
        <p:txBody>
          <a:bodyPr spcFirstLastPara="1" wrap="square" lIns="0" tIns="45700" rIns="91425" bIns="45700" anchor="t" anchorCtr="0">
            <a:noAutofit/>
          </a:bodyPr>
          <a:lstStyle/>
          <a:p>
            <a:pPr marL="0" lvl="0" indent="0" algn="l" rtl="0">
              <a:spcBef>
                <a:spcPts val="0"/>
              </a:spcBef>
              <a:spcAft>
                <a:spcPts val="0"/>
              </a:spcAft>
              <a:buNone/>
            </a:pPr>
            <a:r>
              <a:rPr lang="es-ES" dirty="0" err="1"/>
              <a:t>External</a:t>
            </a:r>
            <a:r>
              <a:rPr lang="es-ES" dirty="0"/>
              <a:t> </a:t>
            </a:r>
            <a:r>
              <a:rPr lang="es-ES" dirty="0" err="1"/>
              <a:t>communication</a:t>
            </a:r>
            <a:endParaRPr dirty="0"/>
          </a:p>
        </p:txBody>
      </p:sp>
      <p:sp>
        <p:nvSpPr>
          <p:cNvPr id="64" name="Google Shape;64;p10">
            <a:extLst>
              <a:ext uri="{FF2B5EF4-FFF2-40B4-BE49-F238E27FC236}">
                <a16:creationId xmlns:a16="http://schemas.microsoft.com/office/drawing/2014/main" id="{BEBB7896-4003-5574-951D-0DF06EE4C9FA}"/>
              </a:ext>
            </a:extLst>
          </p:cNvPr>
          <p:cNvSpPr txBox="1">
            <a:spLocks noGrp="1"/>
          </p:cNvSpPr>
          <p:nvPr>
            <p:ph type="subTitle" idx="2"/>
          </p:nvPr>
        </p:nvSpPr>
        <p:spPr>
          <a:xfrm>
            <a:off x="538774" y="702928"/>
            <a:ext cx="2814025" cy="1124100"/>
          </a:xfrm>
          <a:prstGeom prst="rect">
            <a:avLst/>
          </a:prstGeom>
        </p:spPr>
        <p:txBody>
          <a:bodyPr spcFirstLastPara="1" wrap="square" lIns="0" tIns="0" rIns="91425" bIns="45700" anchor="t" anchorCtr="0">
            <a:noAutofit/>
          </a:bodyPr>
          <a:lstStyle/>
          <a:p>
            <a:pPr marL="0" lvl="0" indent="0"/>
            <a:r>
              <a:rPr lang="es-ES" dirty="0" err="1"/>
              <a:t>Website</a:t>
            </a:r>
            <a:endParaRPr dirty="0"/>
          </a:p>
        </p:txBody>
      </p:sp>
      <p:pic>
        <p:nvPicPr>
          <p:cNvPr id="4" name="Imagen 3" descr="Una captura de pantalla de una computadora">
            <a:extLst>
              <a:ext uri="{FF2B5EF4-FFF2-40B4-BE49-F238E27FC236}">
                <a16:creationId xmlns:a16="http://schemas.microsoft.com/office/drawing/2014/main" id="{91B4D3A8-5666-A1DF-2E3A-CCCC25BAD108}"/>
              </a:ext>
            </a:extLst>
          </p:cNvPr>
          <p:cNvPicPr>
            <a:picLocks noChangeAspect="1"/>
          </p:cNvPicPr>
          <p:nvPr/>
        </p:nvPicPr>
        <p:blipFill>
          <a:blip r:embed="rId3"/>
          <a:srcRect r="656"/>
          <a:stretch>
            <a:fillRect/>
          </a:stretch>
        </p:blipFill>
        <p:spPr>
          <a:xfrm>
            <a:off x="285137" y="1264978"/>
            <a:ext cx="11906864" cy="4317865"/>
          </a:xfrm>
          <a:prstGeom prst="rect">
            <a:avLst/>
          </a:prstGeom>
        </p:spPr>
      </p:pic>
      <p:sp>
        <p:nvSpPr>
          <p:cNvPr id="2" name="Elipse 1">
            <a:extLst>
              <a:ext uri="{FF2B5EF4-FFF2-40B4-BE49-F238E27FC236}">
                <a16:creationId xmlns:a16="http://schemas.microsoft.com/office/drawing/2014/main" id="{3E0FFD2C-01DF-D53E-BF2B-BBD0523001D6}"/>
              </a:ext>
            </a:extLst>
          </p:cNvPr>
          <p:cNvSpPr/>
          <p:nvPr/>
        </p:nvSpPr>
        <p:spPr>
          <a:xfrm>
            <a:off x="5941207" y="1264978"/>
            <a:ext cx="2094271" cy="375539"/>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3218751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0">
          <a:extLst>
            <a:ext uri="{FF2B5EF4-FFF2-40B4-BE49-F238E27FC236}">
              <a16:creationId xmlns:a16="http://schemas.microsoft.com/office/drawing/2014/main" id="{1725AE10-DE35-F2E0-D141-CB0891FF79F1}"/>
            </a:ext>
          </a:extLst>
        </p:cNvPr>
        <p:cNvGrpSpPr/>
        <p:nvPr/>
      </p:nvGrpSpPr>
      <p:grpSpPr>
        <a:xfrm>
          <a:off x="0" y="0"/>
          <a:ext cx="0" cy="0"/>
          <a:chOff x="0" y="0"/>
          <a:chExt cx="0" cy="0"/>
        </a:xfrm>
      </p:grpSpPr>
      <p:sp>
        <p:nvSpPr>
          <p:cNvPr id="62" name="Google Shape;62;p10">
            <a:extLst>
              <a:ext uri="{FF2B5EF4-FFF2-40B4-BE49-F238E27FC236}">
                <a16:creationId xmlns:a16="http://schemas.microsoft.com/office/drawing/2014/main" id="{56494092-8B89-2B30-8B93-AE39AFF3E0F2}"/>
              </a:ext>
            </a:extLst>
          </p:cNvPr>
          <p:cNvSpPr txBox="1">
            <a:spLocks noGrp="1"/>
          </p:cNvSpPr>
          <p:nvPr>
            <p:ph type="title"/>
          </p:nvPr>
        </p:nvSpPr>
        <p:spPr>
          <a:xfrm>
            <a:off x="538774" y="171525"/>
            <a:ext cx="3423625" cy="824700"/>
          </a:xfrm>
          <a:prstGeom prst="rect">
            <a:avLst/>
          </a:prstGeom>
        </p:spPr>
        <p:txBody>
          <a:bodyPr spcFirstLastPara="1" wrap="square" lIns="0" tIns="45700" rIns="91425" bIns="45700" anchor="t" anchorCtr="0">
            <a:noAutofit/>
          </a:bodyPr>
          <a:lstStyle/>
          <a:p>
            <a:pPr lvl="0"/>
            <a:r>
              <a:rPr lang="es-ES" dirty="0" err="1"/>
              <a:t>External</a:t>
            </a:r>
            <a:r>
              <a:rPr lang="es-ES" dirty="0"/>
              <a:t> </a:t>
            </a:r>
            <a:r>
              <a:rPr lang="es-ES" dirty="0" err="1"/>
              <a:t>communication</a:t>
            </a:r>
            <a:endParaRPr dirty="0"/>
          </a:p>
        </p:txBody>
      </p:sp>
      <p:sp>
        <p:nvSpPr>
          <p:cNvPr id="64" name="Google Shape;64;p10">
            <a:extLst>
              <a:ext uri="{FF2B5EF4-FFF2-40B4-BE49-F238E27FC236}">
                <a16:creationId xmlns:a16="http://schemas.microsoft.com/office/drawing/2014/main" id="{2B15BD71-A69F-A064-D622-9F5E96C315A0}"/>
              </a:ext>
            </a:extLst>
          </p:cNvPr>
          <p:cNvSpPr txBox="1">
            <a:spLocks noGrp="1"/>
          </p:cNvSpPr>
          <p:nvPr>
            <p:ph type="subTitle" idx="2"/>
          </p:nvPr>
        </p:nvSpPr>
        <p:spPr>
          <a:xfrm>
            <a:off x="538774" y="702928"/>
            <a:ext cx="2814025" cy="389892"/>
          </a:xfrm>
          <a:prstGeom prst="rect">
            <a:avLst/>
          </a:prstGeom>
        </p:spPr>
        <p:txBody>
          <a:bodyPr spcFirstLastPara="1" wrap="square" lIns="0" tIns="0" rIns="91425" bIns="45700" anchor="t" anchorCtr="0">
            <a:noAutofit/>
          </a:bodyPr>
          <a:lstStyle/>
          <a:p>
            <a:pPr marL="0" lvl="0" indent="0"/>
            <a:r>
              <a:rPr lang="es-ES" dirty="0" err="1"/>
              <a:t>Website</a:t>
            </a:r>
            <a:endParaRPr dirty="0"/>
          </a:p>
        </p:txBody>
      </p:sp>
      <p:pic>
        <p:nvPicPr>
          <p:cNvPr id="4" name="Imagen 3" descr="Una captura de pantalla de una computadora">
            <a:extLst>
              <a:ext uri="{FF2B5EF4-FFF2-40B4-BE49-F238E27FC236}">
                <a16:creationId xmlns:a16="http://schemas.microsoft.com/office/drawing/2014/main" id="{93315FAB-1A58-D27F-9C50-D1CBDACED3D7}"/>
              </a:ext>
            </a:extLst>
          </p:cNvPr>
          <p:cNvPicPr>
            <a:picLocks noChangeAspect="1"/>
          </p:cNvPicPr>
          <p:nvPr/>
        </p:nvPicPr>
        <p:blipFill>
          <a:blip r:embed="rId3"/>
          <a:srcRect r="656"/>
          <a:stretch>
            <a:fillRect/>
          </a:stretch>
        </p:blipFill>
        <p:spPr>
          <a:xfrm>
            <a:off x="538773" y="1171030"/>
            <a:ext cx="11653227" cy="4225887"/>
          </a:xfrm>
          <a:prstGeom prst="rect">
            <a:avLst/>
          </a:prstGeom>
        </p:spPr>
      </p:pic>
      <p:sp>
        <p:nvSpPr>
          <p:cNvPr id="2" name="Elipse 1">
            <a:extLst>
              <a:ext uri="{FF2B5EF4-FFF2-40B4-BE49-F238E27FC236}">
                <a16:creationId xmlns:a16="http://schemas.microsoft.com/office/drawing/2014/main" id="{CE3A1FA6-429D-1092-2095-626B06C83F62}"/>
              </a:ext>
            </a:extLst>
          </p:cNvPr>
          <p:cNvSpPr/>
          <p:nvPr/>
        </p:nvSpPr>
        <p:spPr>
          <a:xfrm>
            <a:off x="6196479" y="2798956"/>
            <a:ext cx="2055423" cy="295447"/>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342086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2" name="Imagen 1">
            <a:extLst>
              <a:ext uri="{FF2B5EF4-FFF2-40B4-BE49-F238E27FC236}">
                <a16:creationId xmlns:a16="http://schemas.microsoft.com/office/drawing/2014/main" id="{EB0713F2-EA97-A4A3-7040-A6BCA2593DAC}"/>
              </a:ext>
            </a:extLst>
          </p:cNvPr>
          <p:cNvPicPr>
            <a:picLocks noChangeAspect="1"/>
          </p:cNvPicPr>
          <p:nvPr/>
        </p:nvPicPr>
        <p:blipFill>
          <a:blip r:embed="rId3"/>
          <a:srcRect t="2874" b="57942"/>
          <a:stretch>
            <a:fillRect/>
          </a:stretch>
        </p:blipFill>
        <p:spPr>
          <a:xfrm>
            <a:off x="223294" y="635620"/>
            <a:ext cx="7499680" cy="6028998"/>
          </a:xfrm>
          <a:prstGeom prst="rect">
            <a:avLst/>
          </a:prstGeom>
        </p:spPr>
      </p:pic>
      <p:cxnSp>
        <p:nvCxnSpPr>
          <p:cNvPr id="5" name="Conector recto de flecha 4">
            <a:extLst>
              <a:ext uri="{FF2B5EF4-FFF2-40B4-BE49-F238E27FC236}">
                <a16:creationId xmlns:a16="http://schemas.microsoft.com/office/drawing/2014/main" id="{CCAA6F53-AE13-F530-7237-CC06B74F0C37}"/>
              </a:ext>
            </a:extLst>
          </p:cNvPr>
          <p:cNvCxnSpPr>
            <a:cxnSpLocks/>
          </p:cNvCxnSpPr>
          <p:nvPr/>
        </p:nvCxnSpPr>
        <p:spPr>
          <a:xfrm>
            <a:off x="5218771" y="1984917"/>
            <a:ext cx="2174488" cy="1726638"/>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7" name="Imagen 6" descr="Interfaz de usuario gráfica&#10;&#10;El contenido generado por IA puede ser incorrecto.">
            <a:extLst>
              <a:ext uri="{FF2B5EF4-FFF2-40B4-BE49-F238E27FC236}">
                <a16:creationId xmlns:a16="http://schemas.microsoft.com/office/drawing/2014/main" id="{5D25C1BB-9D51-3619-435C-584BCEF610A6}"/>
              </a:ext>
            </a:extLst>
          </p:cNvPr>
          <p:cNvPicPr>
            <a:picLocks noChangeAspect="1"/>
          </p:cNvPicPr>
          <p:nvPr/>
        </p:nvPicPr>
        <p:blipFill>
          <a:blip r:embed="rId4"/>
          <a:srcRect l="4258" t="8950" r="5448" b="10123"/>
          <a:stretch>
            <a:fillRect/>
          </a:stretch>
        </p:blipFill>
        <p:spPr>
          <a:xfrm>
            <a:off x="7662111" y="1565709"/>
            <a:ext cx="2079812" cy="3944472"/>
          </a:xfrm>
          <a:prstGeom prst="rect">
            <a:avLst/>
          </a:prstGeom>
        </p:spPr>
      </p:pic>
      <p:sp>
        <p:nvSpPr>
          <p:cNvPr id="10" name="Elipse 9">
            <a:extLst>
              <a:ext uri="{FF2B5EF4-FFF2-40B4-BE49-F238E27FC236}">
                <a16:creationId xmlns:a16="http://schemas.microsoft.com/office/drawing/2014/main" id="{9AC24385-9A81-CAD0-A84A-B890F8B3A6A9}"/>
              </a:ext>
            </a:extLst>
          </p:cNvPr>
          <p:cNvSpPr/>
          <p:nvPr/>
        </p:nvSpPr>
        <p:spPr>
          <a:xfrm>
            <a:off x="7490022" y="3523786"/>
            <a:ext cx="2094271" cy="375539"/>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Google Shape;62;p10">
            <a:extLst>
              <a:ext uri="{FF2B5EF4-FFF2-40B4-BE49-F238E27FC236}">
                <a16:creationId xmlns:a16="http://schemas.microsoft.com/office/drawing/2014/main" id="{F7CBEAA9-A3A4-A872-A610-28B4B8EDBFCD}"/>
              </a:ext>
            </a:extLst>
          </p:cNvPr>
          <p:cNvSpPr txBox="1">
            <a:spLocks noGrp="1"/>
          </p:cNvSpPr>
          <p:nvPr>
            <p:ph type="title"/>
          </p:nvPr>
        </p:nvSpPr>
        <p:spPr>
          <a:xfrm>
            <a:off x="404959" y="223270"/>
            <a:ext cx="3423625" cy="824700"/>
          </a:xfrm>
          <a:prstGeom prst="rect">
            <a:avLst/>
          </a:prstGeom>
        </p:spPr>
        <p:txBody>
          <a:bodyPr spcFirstLastPara="1" wrap="square" lIns="0" tIns="45700" rIns="91425" bIns="45700" anchor="t" anchorCtr="0">
            <a:noAutofit/>
          </a:bodyPr>
          <a:lstStyle/>
          <a:p>
            <a:pPr lvl="0"/>
            <a:r>
              <a:rPr lang="es-ES" dirty="0" err="1"/>
              <a:t>External</a:t>
            </a:r>
            <a:r>
              <a:rPr lang="es-ES" dirty="0"/>
              <a:t> </a:t>
            </a:r>
            <a:r>
              <a:rPr lang="es-ES" dirty="0" err="1"/>
              <a:t>communication</a:t>
            </a:r>
            <a:endParaRPr dirty="0"/>
          </a:p>
        </p:txBody>
      </p:sp>
      <p:sp>
        <p:nvSpPr>
          <p:cNvPr id="18" name="Google Shape;64;p10">
            <a:extLst>
              <a:ext uri="{FF2B5EF4-FFF2-40B4-BE49-F238E27FC236}">
                <a16:creationId xmlns:a16="http://schemas.microsoft.com/office/drawing/2014/main" id="{F7606173-40E9-9430-3459-51D1D6875869}"/>
              </a:ext>
            </a:extLst>
          </p:cNvPr>
          <p:cNvSpPr txBox="1">
            <a:spLocks/>
          </p:cNvSpPr>
          <p:nvPr/>
        </p:nvSpPr>
        <p:spPr>
          <a:xfrm>
            <a:off x="404959" y="568713"/>
            <a:ext cx="2814025" cy="389892"/>
          </a:xfrm>
          <a:prstGeom prst="rect">
            <a:avLst/>
          </a:prstGeom>
          <a:noFill/>
          <a:ln>
            <a:noFill/>
          </a:ln>
        </p:spPr>
        <p:txBody>
          <a:bodyPr spcFirstLastPara="1" wrap="square" lIns="0" tIns="0" rIns="91425" bIns="45700"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1000"/>
              </a:spcBef>
              <a:spcAft>
                <a:spcPts val="0"/>
              </a:spcAft>
              <a:buClr>
                <a:srgbClr val="2D296C"/>
              </a:buClr>
              <a:buSzPts val="1400"/>
              <a:buFont typeface="Montserrat"/>
              <a:buChar char="•"/>
              <a:defRPr sz="2400" b="1" i="0" u="none" strike="noStrike" cap="none">
                <a:solidFill>
                  <a:srgbClr val="2D296C"/>
                </a:solidFill>
                <a:latin typeface="Montserrat"/>
                <a:ea typeface="Montserrat"/>
                <a:cs typeface="Montserrat"/>
                <a:sym typeface="Montserrat"/>
              </a:defRPr>
            </a:lvl1pPr>
            <a:lvl2pPr marL="914400" marR="0" lvl="1" indent="-323850" algn="l" rtl="0">
              <a:lnSpc>
                <a:spcPct val="115000"/>
              </a:lnSpc>
              <a:spcBef>
                <a:spcPts val="500"/>
              </a:spcBef>
              <a:spcAft>
                <a:spcPts val="0"/>
              </a:spcAft>
              <a:buClr>
                <a:schemeClr val="dk1"/>
              </a:buClr>
              <a:buSzPts val="1500"/>
              <a:buFont typeface="Montserrat Light"/>
              <a:buChar char="•"/>
              <a:defRPr sz="2100" b="0" i="0" u="none" strike="noStrike" cap="none">
                <a:solidFill>
                  <a:schemeClr val="dk1"/>
                </a:solidFill>
                <a:latin typeface="Montserrat Light"/>
                <a:ea typeface="Montserrat Light"/>
                <a:cs typeface="Montserrat Light"/>
                <a:sym typeface="Montserrat Light"/>
              </a:defRPr>
            </a:lvl2pPr>
            <a:lvl3pPr marL="1371600" marR="0" lvl="2" indent="-323850" algn="l" rtl="0">
              <a:lnSpc>
                <a:spcPct val="115000"/>
              </a:lnSpc>
              <a:spcBef>
                <a:spcPts val="500"/>
              </a:spcBef>
              <a:spcAft>
                <a:spcPts val="0"/>
              </a:spcAft>
              <a:buClr>
                <a:schemeClr val="dk1"/>
              </a:buClr>
              <a:buSzPts val="1500"/>
              <a:buFont typeface="Montserrat Light"/>
              <a:buChar char="•"/>
              <a:defRPr sz="1700" b="0" i="0" u="none" strike="noStrike" cap="none">
                <a:solidFill>
                  <a:schemeClr val="dk1"/>
                </a:solidFill>
                <a:latin typeface="Montserrat Light"/>
                <a:ea typeface="Montserrat Light"/>
                <a:cs typeface="Montserrat Light"/>
                <a:sym typeface="Montserrat Light"/>
              </a:defRPr>
            </a:lvl3pPr>
            <a:lvl4pPr marL="1828800" marR="0" lvl="3" indent="-323850" algn="l" rtl="0">
              <a:lnSpc>
                <a:spcPct val="115000"/>
              </a:lnSpc>
              <a:spcBef>
                <a:spcPts val="500"/>
              </a:spcBef>
              <a:spcAft>
                <a:spcPts val="0"/>
              </a:spcAft>
              <a:buClr>
                <a:schemeClr val="dk1"/>
              </a:buClr>
              <a:buSzPts val="1500"/>
              <a:buFont typeface="Montserrat Light"/>
              <a:buChar char="•"/>
              <a:defRPr sz="1500" b="0" i="0" u="none" strike="noStrike" cap="none">
                <a:solidFill>
                  <a:schemeClr val="dk1"/>
                </a:solidFill>
                <a:latin typeface="Montserrat Light"/>
                <a:ea typeface="Montserrat Light"/>
                <a:cs typeface="Montserrat Light"/>
                <a:sym typeface="Montserrat Light"/>
              </a:defRPr>
            </a:lvl4pPr>
            <a:lvl5pPr marL="2286000" marR="0" lvl="4" indent="-323850" algn="l" rtl="0">
              <a:lnSpc>
                <a:spcPct val="115000"/>
              </a:lnSpc>
              <a:spcBef>
                <a:spcPts val="500"/>
              </a:spcBef>
              <a:spcAft>
                <a:spcPts val="0"/>
              </a:spcAft>
              <a:buClr>
                <a:schemeClr val="dk1"/>
              </a:buClr>
              <a:buSzPts val="1500"/>
              <a:buFont typeface="Montserrat Light"/>
              <a:buChar char="•"/>
              <a:defRPr sz="1500" b="0" i="0" u="none" strike="noStrike" cap="none">
                <a:solidFill>
                  <a:schemeClr val="dk1"/>
                </a:solidFill>
                <a:latin typeface="Montserrat Light"/>
                <a:ea typeface="Montserrat Light"/>
                <a:cs typeface="Montserrat Light"/>
                <a:sym typeface="Montserrat Light"/>
              </a:defRPr>
            </a:lvl5pPr>
            <a:lvl6pPr marL="2743200" marR="0" lvl="5" indent="-323850" algn="l" rtl="0">
              <a:lnSpc>
                <a:spcPct val="115000"/>
              </a:lnSpc>
              <a:spcBef>
                <a:spcPts val="500"/>
              </a:spcBef>
              <a:spcAft>
                <a:spcPts val="0"/>
              </a:spcAft>
              <a:buClr>
                <a:schemeClr val="dk1"/>
              </a:buClr>
              <a:buSzPts val="1500"/>
              <a:buFont typeface="Montserrat Light"/>
              <a:buChar char="•"/>
              <a:defRPr sz="1500" b="0" i="0" u="none" strike="noStrike" cap="none">
                <a:solidFill>
                  <a:schemeClr val="dk1"/>
                </a:solidFill>
                <a:latin typeface="Montserrat Light"/>
                <a:ea typeface="Montserrat Light"/>
                <a:cs typeface="Montserrat Light"/>
                <a:sym typeface="Montserrat Light"/>
              </a:defRPr>
            </a:lvl6pPr>
            <a:lvl7pPr marL="3200400" marR="0" lvl="6" indent="-323850" algn="l" rtl="0">
              <a:lnSpc>
                <a:spcPct val="115000"/>
              </a:lnSpc>
              <a:spcBef>
                <a:spcPts val="500"/>
              </a:spcBef>
              <a:spcAft>
                <a:spcPts val="0"/>
              </a:spcAft>
              <a:buClr>
                <a:schemeClr val="dk1"/>
              </a:buClr>
              <a:buSzPts val="1500"/>
              <a:buFont typeface="Montserrat Light"/>
              <a:buChar char="•"/>
              <a:defRPr sz="1500" b="0" i="0" u="none" strike="noStrike" cap="none">
                <a:solidFill>
                  <a:schemeClr val="dk1"/>
                </a:solidFill>
                <a:latin typeface="Montserrat Light"/>
                <a:ea typeface="Montserrat Light"/>
                <a:cs typeface="Montserrat Light"/>
                <a:sym typeface="Montserrat Light"/>
              </a:defRPr>
            </a:lvl7pPr>
            <a:lvl8pPr marL="3657600" marR="0" lvl="7" indent="-323850" algn="l" rtl="0">
              <a:lnSpc>
                <a:spcPct val="115000"/>
              </a:lnSpc>
              <a:spcBef>
                <a:spcPts val="500"/>
              </a:spcBef>
              <a:spcAft>
                <a:spcPts val="0"/>
              </a:spcAft>
              <a:buClr>
                <a:schemeClr val="dk1"/>
              </a:buClr>
              <a:buSzPts val="1500"/>
              <a:buFont typeface="Montserrat Light"/>
              <a:buChar char="•"/>
              <a:defRPr sz="1500" b="0" i="0" u="none" strike="noStrike" cap="none">
                <a:solidFill>
                  <a:schemeClr val="dk1"/>
                </a:solidFill>
                <a:latin typeface="Montserrat Light"/>
                <a:ea typeface="Montserrat Light"/>
                <a:cs typeface="Montserrat Light"/>
                <a:sym typeface="Montserrat Light"/>
              </a:defRPr>
            </a:lvl8pPr>
            <a:lvl9pPr marL="4114800" marR="0" lvl="8" indent="-323850" algn="l" rtl="0">
              <a:lnSpc>
                <a:spcPct val="115000"/>
              </a:lnSpc>
              <a:spcBef>
                <a:spcPts val="500"/>
              </a:spcBef>
              <a:spcAft>
                <a:spcPts val="0"/>
              </a:spcAft>
              <a:buClr>
                <a:schemeClr val="dk1"/>
              </a:buClr>
              <a:buSzPts val="1500"/>
              <a:buFont typeface="Montserrat Light"/>
              <a:buChar char="•"/>
              <a:defRPr sz="1500" b="0" i="0" u="none" strike="noStrike" cap="none">
                <a:solidFill>
                  <a:schemeClr val="dk1"/>
                </a:solidFill>
                <a:latin typeface="Montserrat Light"/>
                <a:ea typeface="Montserrat Light"/>
                <a:cs typeface="Montserrat Light"/>
                <a:sym typeface="Montserrat Light"/>
              </a:defRPr>
            </a:lvl9pPr>
          </a:lstStyle>
          <a:p>
            <a:pPr marL="0" indent="0">
              <a:lnSpc>
                <a:spcPct val="90000"/>
              </a:lnSpc>
              <a:buClr>
                <a:srgbClr val="DF3849"/>
              </a:buClr>
              <a:buNone/>
            </a:pPr>
            <a:r>
              <a:rPr lang="es-ES" sz="1400" b="0" dirty="0" err="1">
                <a:solidFill>
                  <a:srgbClr val="DF3849"/>
                </a:solidFill>
                <a:latin typeface="Montserrat Light"/>
                <a:sym typeface="Montserrat Light"/>
              </a:rPr>
              <a:t>Website</a:t>
            </a:r>
            <a:endParaRPr lang="es-ES" sz="1400" b="0" dirty="0">
              <a:solidFill>
                <a:srgbClr val="DF3849"/>
              </a:solidFill>
              <a:latin typeface="Montserrat Light"/>
              <a:sym typeface="Montserrat Ligh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62;p10">
            <a:extLst>
              <a:ext uri="{FF2B5EF4-FFF2-40B4-BE49-F238E27FC236}">
                <a16:creationId xmlns:a16="http://schemas.microsoft.com/office/drawing/2014/main" id="{317DEC75-E71C-EF5D-71F3-C34E4D606427}"/>
              </a:ext>
            </a:extLst>
          </p:cNvPr>
          <p:cNvSpPr txBox="1">
            <a:spLocks/>
          </p:cNvSpPr>
          <p:nvPr/>
        </p:nvSpPr>
        <p:spPr>
          <a:xfrm>
            <a:off x="404959" y="223270"/>
            <a:ext cx="3423625" cy="824700"/>
          </a:xfrm>
          <a:prstGeom prst="rect">
            <a:avLst/>
          </a:prstGeom>
        </p:spPr>
        <p:txBody>
          <a:bodyPr spcFirstLastPara="1" wrap="square" lIns="0"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dk1"/>
              </a:buClr>
              <a:buSzPts val="2000"/>
            </a:pPr>
            <a:r>
              <a:rPr lang="es-ES" sz="2000" b="1" dirty="0" err="1">
                <a:solidFill>
                  <a:srgbClr val="2D296C"/>
                </a:solidFill>
                <a:latin typeface="Montserrat"/>
                <a:sym typeface="Montserrat"/>
              </a:rPr>
              <a:t>External</a:t>
            </a:r>
            <a:r>
              <a:rPr lang="es-ES" sz="2000" b="1" dirty="0">
                <a:solidFill>
                  <a:srgbClr val="2D296C"/>
                </a:solidFill>
                <a:latin typeface="Montserrat"/>
                <a:sym typeface="Montserrat"/>
              </a:rPr>
              <a:t> </a:t>
            </a:r>
            <a:r>
              <a:rPr lang="es-ES" sz="2000" b="1" dirty="0" err="1">
                <a:solidFill>
                  <a:srgbClr val="2D296C"/>
                </a:solidFill>
                <a:latin typeface="Montserrat"/>
                <a:sym typeface="Montserrat"/>
              </a:rPr>
              <a:t>communication</a:t>
            </a:r>
            <a:endParaRPr lang="es-ES" sz="2000" b="1" dirty="0">
              <a:solidFill>
                <a:srgbClr val="2D296C"/>
              </a:solidFill>
              <a:latin typeface="Montserrat"/>
              <a:sym typeface="Montserrat"/>
            </a:endParaRPr>
          </a:p>
        </p:txBody>
      </p:sp>
      <p:sp>
        <p:nvSpPr>
          <p:cNvPr id="4" name="Google Shape;64;p10">
            <a:extLst>
              <a:ext uri="{FF2B5EF4-FFF2-40B4-BE49-F238E27FC236}">
                <a16:creationId xmlns:a16="http://schemas.microsoft.com/office/drawing/2014/main" id="{B6A1C214-F6B8-3135-8527-3909B631A0E0}"/>
              </a:ext>
            </a:extLst>
          </p:cNvPr>
          <p:cNvSpPr txBox="1">
            <a:spLocks/>
          </p:cNvSpPr>
          <p:nvPr/>
        </p:nvSpPr>
        <p:spPr>
          <a:xfrm>
            <a:off x="404959" y="568713"/>
            <a:ext cx="2814025" cy="389892"/>
          </a:xfrm>
          <a:prstGeom prst="rect">
            <a:avLst/>
          </a:prstGeom>
          <a:noFill/>
          <a:ln>
            <a:noFill/>
          </a:ln>
        </p:spPr>
        <p:txBody>
          <a:bodyPr spcFirstLastPara="1" wrap="square" lIns="0" tIns="0" rIns="91425" bIns="45700"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1000"/>
              </a:spcBef>
              <a:spcAft>
                <a:spcPts val="0"/>
              </a:spcAft>
              <a:buClr>
                <a:srgbClr val="2D296C"/>
              </a:buClr>
              <a:buSzPts val="1400"/>
              <a:buFont typeface="Montserrat"/>
              <a:buChar char="•"/>
              <a:defRPr sz="2400" b="1" i="0" u="none" strike="noStrike" cap="none">
                <a:solidFill>
                  <a:srgbClr val="2D296C"/>
                </a:solidFill>
                <a:latin typeface="Montserrat"/>
                <a:ea typeface="Montserrat"/>
                <a:cs typeface="Montserrat"/>
                <a:sym typeface="Montserrat"/>
              </a:defRPr>
            </a:lvl1pPr>
            <a:lvl2pPr marL="914400" marR="0" lvl="1" indent="-323850" algn="l" rtl="0">
              <a:lnSpc>
                <a:spcPct val="115000"/>
              </a:lnSpc>
              <a:spcBef>
                <a:spcPts val="500"/>
              </a:spcBef>
              <a:spcAft>
                <a:spcPts val="0"/>
              </a:spcAft>
              <a:buClr>
                <a:schemeClr val="dk1"/>
              </a:buClr>
              <a:buSzPts val="1500"/>
              <a:buFont typeface="Montserrat Light"/>
              <a:buChar char="•"/>
              <a:defRPr sz="2100" b="0" i="0" u="none" strike="noStrike" cap="none">
                <a:solidFill>
                  <a:schemeClr val="dk1"/>
                </a:solidFill>
                <a:latin typeface="Montserrat Light"/>
                <a:ea typeface="Montserrat Light"/>
                <a:cs typeface="Montserrat Light"/>
                <a:sym typeface="Montserrat Light"/>
              </a:defRPr>
            </a:lvl2pPr>
            <a:lvl3pPr marL="1371600" marR="0" lvl="2" indent="-323850" algn="l" rtl="0">
              <a:lnSpc>
                <a:spcPct val="115000"/>
              </a:lnSpc>
              <a:spcBef>
                <a:spcPts val="500"/>
              </a:spcBef>
              <a:spcAft>
                <a:spcPts val="0"/>
              </a:spcAft>
              <a:buClr>
                <a:schemeClr val="dk1"/>
              </a:buClr>
              <a:buSzPts val="1500"/>
              <a:buFont typeface="Montserrat Light"/>
              <a:buChar char="•"/>
              <a:defRPr sz="1700" b="0" i="0" u="none" strike="noStrike" cap="none">
                <a:solidFill>
                  <a:schemeClr val="dk1"/>
                </a:solidFill>
                <a:latin typeface="Montserrat Light"/>
                <a:ea typeface="Montserrat Light"/>
                <a:cs typeface="Montserrat Light"/>
                <a:sym typeface="Montserrat Light"/>
              </a:defRPr>
            </a:lvl3pPr>
            <a:lvl4pPr marL="1828800" marR="0" lvl="3" indent="-323850" algn="l" rtl="0">
              <a:lnSpc>
                <a:spcPct val="115000"/>
              </a:lnSpc>
              <a:spcBef>
                <a:spcPts val="500"/>
              </a:spcBef>
              <a:spcAft>
                <a:spcPts val="0"/>
              </a:spcAft>
              <a:buClr>
                <a:schemeClr val="dk1"/>
              </a:buClr>
              <a:buSzPts val="1500"/>
              <a:buFont typeface="Montserrat Light"/>
              <a:buChar char="•"/>
              <a:defRPr sz="1500" b="0" i="0" u="none" strike="noStrike" cap="none">
                <a:solidFill>
                  <a:schemeClr val="dk1"/>
                </a:solidFill>
                <a:latin typeface="Montserrat Light"/>
                <a:ea typeface="Montserrat Light"/>
                <a:cs typeface="Montserrat Light"/>
                <a:sym typeface="Montserrat Light"/>
              </a:defRPr>
            </a:lvl4pPr>
            <a:lvl5pPr marL="2286000" marR="0" lvl="4" indent="-323850" algn="l" rtl="0">
              <a:lnSpc>
                <a:spcPct val="115000"/>
              </a:lnSpc>
              <a:spcBef>
                <a:spcPts val="500"/>
              </a:spcBef>
              <a:spcAft>
                <a:spcPts val="0"/>
              </a:spcAft>
              <a:buClr>
                <a:schemeClr val="dk1"/>
              </a:buClr>
              <a:buSzPts val="1500"/>
              <a:buFont typeface="Montserrat Light"/>
              <a:buChar char="•"/>
              <a:defRPr sz="1500" b="0" i="0" u="none" strike="noStrike" cap="none">
                <a:solidFill>
                  <a:schemeClr val="dk1"/>
                </a:solidFill>
                <a:latin typeface="Montserrat Light"/>
                <a:ea typeface="Montserrat Light"/>
                <a:cs typeface="Montserrat Light"/>
                <a:sym typeface="Montserrat Light"/>
              </a:defRPr>
            </a:lvl5pPr>
            <a:lvl6pPr marL="2743200" marR="0" lvl="5" indent="-323850" algn="l" rtl="0">
              <a:lnSpc>
                <a:spcPct val="115000"/>
              </a:lnSpc>
              <a:spcBef>
                <a:spcPts val="500"/>
              </a:spcBef>
              <a:spcAft>
                <a:spcPts val="0"/>
              </a:spcAft>
              <a:buClr>
                <a:schemeClr val="dk1"/>
              </a:buClr>
              <a:buSzPts val="1500"/>
              <a:buFont typeface="Montserrat Light"/>
              <a:buChar char="•"/>
              <a:defRPr sz="1500" b="0" i="0" u="none" strike="noStrike" cap="none">
                <a:solidFill>
                  <a:schemeClr val="dk1"/>
                </a:solidFill>
                <a:latin typeface="Montserrat Light"/>
                <a:ea typeface="Montserrat Light"/>
                <a:cs typeface="Montserrat Light"/>
                <a:sym typeface="Montserrat Light"/>
              </a:defRPr>
            </a:lvl6pPr>
            <a:lvl7pPr marL="3200400" marR="0" lvl="6" indent="-323850" algn="l" rtl="0">
              <a:lnSpc>
                <a:spcPct val="115000"/>
              </a:lnSpc>
              <a:spcBef>
                <a:spcPts val="500"/>
              </a:spcBef>
              <a:spcAft>
                <a:spcPts val="0"/>
              </a:spcAft>
              <a:buClr>
                <a:schemeClr val="dk1"/>
              </a:buClr>
              <a:buSzPts val="1500"/>
              <a:buFont typeface="Montserrat Light"/>
              <a:buChar char="•"/>
              <a:defRPr sz="1500" b="0" i="0" u="none" strike="noStrike" cap="none">
                <a:solidFill>
                  <a:schemeClr val="dk1"/>
                </a:solidFill>
                <a:latin typeface="Montserrat Light"/>
                <a:ea typeface="Montserrat Light"/>
                <a:cs typeface="Montserrat Light"/>
                <a:sym typeface="Montserrat Light"/>
              </a:defRPr>
            </a:lvl7pPr>
            <a:lvl8pPr marL="3657600" marR="0" lvl="7" indent="-323850" algn="l" rtl="0">
              <a:lnSpc>
                <a:spcPct val="115000"/>
              </a:lnSpc>
              <a:spcBef>
                <a:spcPts val="500"/>
              </a:spcBef>
              <a:spcAft>
                <a:spcPts val="0"/>
              </a:spcAft>
              <a:buClr>
                <a:schemeClr val="dk1"/>
              </a:buClr>
              <a:buSzPts val="1500"/>
              <a:buFont typeface="Montserrat Light"/>
              <a:buChar char="•"/>
              <a:defRPr sz="1500" b="0" i="0" u="none" strike="noStrike" cap="none">
                <a:solidFill>
                  <a:schemeClr val="dk1"/>
                </a:solidFill>
                <a:latin typeface="Montserrat Light"/>
                <a:ea typeface="Montserrat Light"/>
                <a:cs typeface="Montserrat Light"/>
                <a:sym typeface="Montserrat Light"/>
              </a:defRPr>
            </a:lvl8pPr>
            <a:lvl9pPr marL="4114800" marR="0" lvl="8" indent="-323850" algn="l" rtl="0">
              <a:lnSpc>
                <a:spcPct val="115000"/>
              </a:lnSpc>
              <a:spcBef>
                <a:spcPts val="500"/>
              </a:spcBef>
              <a:spcAft>
                <a:spcPts val="0"/>
              </a:spcAft>
              <a:buClr>
                <a:schemeClr val="dk1"/>
              </a:buClr>
              <a:buSzPts val="1500"/>
              <a:buFont typeface="Montserrat Light"/>
              <a:buChar char="•"/>
              <a:defRPr sz="1500" b="0" i="0" u="none" strike="noStrike" cap="none">
                <a:solidFill>
                  <a:schemeClr val="dk1"/>
                </a:solidFill>
                <a:latin typeface="Montserrat Light"/>
                <a:ea typeface="Montserrat Light"/>
                <a:cs typeface="Montserrat Light"/>
                <a:sym typeface="Montserrat Light"/>
              </a:defRPr>
            </a:lvl9pPr>
          </a:lstStyle>
          <a:p>
            <a:pPr marL="0" indent="0">
              <a:lnSpc>
                <a:spcPct val="90000"/>
              </a:lnSpc>
              <a:buClr>
                <a:srgbClr val="DF3849"/>
              </a:buClr>
              <a:buNone/>
            </a:pPr>
            <a:r>
              <a:rPr lang="es-ES" sz="1400" b="0" dirty="0" err="1">
                <a:solidFill>
                  <a:srgbClr val="DF3849"/>
                </a:solidFill>
                <a:latin typeface="Montserrat Light"/>
                <a:sym typeface="Montserrat Light"/>
              </a:rPr>
              <a:t>Website</a:t>
            </a:r>
            <a:endParaRPr lang="es-ES" sz="1400" b="0" dirty="0">
              <a:solidFill>
                <a:srgbClr val="DF3849"/>
              </a:solidFill>
              <a:latin typeface="Montserrat Light"/>
              <a:sym typeface="Montserrat Light"/>
            </a:endParaRPr>
          </a:p>
        </p:txBody>
      </p:sp>
      <p:pic>
        <p:nvPicPr>
          <p:cNvPr id="5" name="Imagen 4">
            <a:extLst>
              <a:ext uri="{FF2B5EF4-FFF2-40B4-BE49-F238E27FC236}">
                <a16:creationId xmlns:a16="http://schemas.microsoft.com/office/drawing/2014/main" id="{F5D8D996-9CD0-AE80-9FB7-9C1ACB75093C}"/>
              </a:ext>
            </a:extLst>
          </p:cNvPr>
          <p:cNvPicPr>
            <a:picLocks noChangeAspect="1"/>
          </p:cNvPicPr>
          <p:nvPr/>
        </p:nvPicPr>
        <p:blipFill>
          <a:blip r:embed="rId3"/>
          <a:srcRect b="22277"/>
          <a:stretch>
            <a:fillRect/>
          </a:stretch>
        </p:blipFill>
        <p:spPr>
          <a:xfrm>
            <a:off x="2828006" y="660960"/>
            <a:ext cx="5825340" cy="5973770"/>
          </a:xfrm>
          <a:prstGeom prst="rect">
            <a:avLst/>
          </a:prstGeom>
        </p:spPr>
      </p:pic>
      <p:sp>
        <p:nvSpPr>
          <p:cNvPr id="6" name="Rectángulo 5">
            <a:extLst>
              <a:ext uri="{FF2B5EF4-FFF2-40B4-BE49-F238E27FC236}">
                <a16:creationId xmlns:a16="http://schemas.microsoft.com/office/drawing/2014/main" id="{67AB04F6-B9A6-6691-33DD-AE968BC0ADAE}"/>
              </a:ext>
            </a:extLst>
          </p:cNvPr>
          <p:cNvSpPr/>
          <p:nvPr/>
        </p:nvSpPr>
        <p:spPr>
          <a:xfrm>
            <a:off x="3914078" y="2040673"/>
            <a:ext cx="2430966" cy="147196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417389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0">
          <a:extLst>
            <a:ext uri="{FF2B5EF4-FFF2-40B4-BE49-F238E27FC236}">
              <a16:creationId xmlns:a16="http://schemas.microsoft.com/office/drawing/2014/main" id="{B8B57856-9A38-AB4D-1BD5-DADED8806D72}"/>
            </a:ext>
          </a:extLst>
        </p:cNvPr>
        <p:cNvGrpSpPr/>
        <p:nvPr/>
      </p:nvGrpSpPr>
      <p:grpSpPr>
        <a:xfrm>
          <a:off x="0" y="0"/>
          <a:ext cx="0" cy="0"/>
          <a:chOff x="0" y="0"/>
          <a:chExt cx="0" cy="0"/>
        </a:xfrm>
      </p:grpSpPr>
      <p:sp>
        <p:nvSpPr>
          <p:cNvPr id="62" name="Google Shape;62;p10">
            <a:extLst>
              <a:ext uri="{FF2B5EF4-FFF2-40B4-BE49-F238E27FC236}">
                <a16:creationId xmlns:a16="http://schemas.microsoft.com/office/drawing/2014/main" id="{9C7273F8-3A34-B611-B2BF-81A10357024D}"/>
              </a:ext>
            </a:extLst>
          </p:cNvPr>
          <p:cNvSpPr txBox="1">
            <a:spLocks noGrp="1"/>
          </p:cNvSpPr>
          <p:nvPr>
            <p:ph type="title"/>
          </p:nvPr>
        </p:nvSpPr>
        <p:spPr>
          <a:xfrm>
            <a:off x="538774" y="171525"/>
            <a:ext cx="3423625" cy="824700"/>
          </a:xfrm>
          <a:prstGeom prst="rect">
            <a:avLst/>
          </a:prstGeom>
        </p:spPr>
        <p:txBody>
          <a:bodyPr spcFirstLastPara="1" wrap="square" lIns="0" tIns="45700" rIns="91425" bIns="45700" anchor="t" anchorCtr="0">
            <a:noAutofit/>
          </a:bodyPr>
          <a:lstStyle/>
          <a:p>
            <a:pPr marL="0" lvl="0" indent="0" algn="l" rtl="0">
              <a:spcBef>
                <a:spcPts val="0"/>
              </a:spcBef>
              <a:spcAft>
                <a:spcPts val="0"/>
              </a:spcAft>
              <a:buNone/>
            </a:pPr>
            <a:r>
              <a:rPr lang="es-ES" dirty="0" err="1"/>
              <a:t>External</a:t>
            </a:r>
            <a:r>
              <a:rPr lang="es-ES" dirty="0"/>
              <a:t> </a:t>
            </a:r>
            <a:r>
              <a:rPr lang="es-ES" dirty="0" err="1"/>
              <a:t>collaboration</a:t>
            </a:r>
            <a:endParaRPr dirty="0"/>
          </a:p>
        </p:txBody>
      </p:sp>
      <p:sp>
        <p:nvSpPr>
          <p:cNvPr id="64" name="Google Shape;64;p10">
            <a:extLst>
              <a:ext uri="{FF2B5EF4-FFF2-40B4-BE49-F238E27FC236}">
                <a16:creationId xmlns:a16="http://schemas.microsoft.com/office/drawing/2014/main" id="{F82C0A9A-EBEF-48CF-0273-298C17AEEB6C}"/>
              </a:ext>
            </a:extLst>
          </p:cNvPr>
          <p:cNvSpPr txBox="1">
            <a:spLocks noGrp="1"/>
          </p:cNvSpPr>
          <p:nvPr>
            <p:ph type="subTitle" idx="2"/>
          </p:nvPr>
        </p:nvSpPr>
        <p:spPr>
          <a:xfrm>
            <a:off x="538774" y="496753"/>
            <a:ext cx="2814025" cy="412350"/>
          </a:xfrm>
          <a:prstGeom prst="rect">
            <a:avLst/>
          </a:prstGeom>
        </p:spPr>
        <p:txBody>
          <a:bodyPr spcFirstLastPara="1" wrap="square" lIns="0" tIns="0" rIns="91425" bIns="45700" anchor="t" anchorCtr="0">
            <a:noAutofit/>
          </a:bodyPr>
          <a:lstStyle/>
          <a:p>
            <a:pPr marL="0" lvl="0" indent="0"/>
            <a:r>
              <a:rPr lang="es-ES" dirty="0" err="1"/>
              <a:t>Website</a:t>
            </a:r>
            <a:endParaRPr dirty="0"/>
          </a:p>
        </p:txBody>
      </p:sp>
      <p:pic>
        <p:nvPicPr>
          <p:cNvPr id="3" name="Imagen 2">
            <a:extLst>
              <a:ext uri="{FF2B5EF4-FFF2-40B4-BE49-F238E27FC236}">
                <a16:creationId xmlns:a16="http://schemas.microsoft.com/office/drawing/2014/main" id="{B7F0B491-A182-CF79-DD4C-A3DA9C84BC92}"/>
              </a:ext>
            </a:extLst>
          </p:cNvPr>
          <p:cNvPicPr>
            <a:picLocks noChangeAspect="1"/>
          </p:cNvPicPr>
          <p:nvPr/>
        </p:nvPicPr>
        <p:blipFill>
          <a:blip r:embed="rId3"/>
          <a:srcRect b="16098"/>
          <a:stretch>
            <a:fillRect/>
          </a:stretch>
        </p:blipFill>
        <p:spPr>
          <a:xfrm>
            <a:off x="1350885" y="1124267"/>
            <a:ext cx="4553547" cy="5030805"/>
          </a:xfrm>
          <a:prstGeom prst="rect">
            <a:avLst/>
          </a:prstGeom>
        </p:spPr>
      </p:pic>
      <p:pic>
        <p:nvPicPr>
          <p:cNvPr id="5" name="Imagen 4">
            <a:extLst>
              <a:ext uri="{FF2B5EF4-FFF2-40B4-BE49-F238E27FC236}">
                <a16:creationId xmlns:a16="http://schemas.microsoft.com/office/drawing/2014/main" id="{363B4FD4-56AC-1ED7-9286-D546D425ED85}"/>
              </a:ext>
            </a:extLst>
          </p:cNvPr>
          <p:cNvPicPr>
            <a:picLocks noChangeAspect="1"/>
          </p:cNvPicPr>
          <p:nvPr/>
        </p:nvPicPr>
        <p:blipFill>
          <a:blip r:embed="rId4"/>
          <a:srcRect b="14471"/>
          <a:stretch>
            <a:fillRect/>
          </a:stretch>
        </p:blipFill>
        <p:spPr>
          <a:xfrm>
            <a:off x="6143514" y="996225"/>
            <a:ext cx="4172178" cy="5191247"/>
          </a:xfrm>
          <a:prstGeom prst="rect">
            <a:avLst/>
          </a:prstGeom>
        </p:spPr>
      </p:pic>
    </p:spTree>
    <p:extLst>
      <p:ext uri="{BB962C8B-B14F-4D97-AF65-F5344CB8AC3E}">
        <p14:creationId xmlns:p14="http://schemas.microsoft.com/office/powerpoint/2010/main" val="25457605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4"/>
          <p:cNvSpPr txBox="1">
            <a:spLocks noGrp="1"/>
          </p:cNvSpPr>
          <p:nvPr>
            <p:ph type="title"/>
          </p:nvPr>
        </p:nvSpPr>
        <p:spPr>
          <a:prstGeom prst="rect">
            <a:avLst/>
          </a:prstGeom>
        </p:spPr>
        <p:txBody>
          <a:bodyPr spcFirstLastPara="1" wrap="square" lIns="0" tIns="34275" rIns="68569" bIns="34275" anchor="t" anchorCtr="0">
            <a:noAutofit/>
          </a:bodyPr>
          <a:lstStyle/>
          <a:p>
            <a:r>
              <a:rPr lang="en-US" dirty="0"/>
              <a:t>Digital </a:t>
            </a:r>
            <a:r>
              <a:rPr lang="en-US"/>
              <a:t>Platform implementation</a:t>
            </a:r>
            <a:endParaRPr dirty="0"/>
          </a:p>
        </p:txBody>
      </p:sp>
      <p:sp>
        <p:nvSpPr>
          <p:cNvPr id="107" name="Google Shape;107;p14"/>
          <p:cNvSpPr txBox="1">
            <a:spLocks noGrp="1"/>
          </p:cNvSpPr>
          <p:nvPr>
            <p:ph type="body" idx="1"/>
          </p:nvPr>
        </p:nvSpPr>
        <p:spPr>
          <a:xfrm>
            <a:off x="2666400" y="2015325"/>
            <a:ext cx="7527600" cy="3792650"/>
          </a:xfrm>
          <a:prstGeom prst="rect">
            <a:avLst/>
          </a:prstGeom>
        </p:spPr>
        <p:txBody>
          <a:bodyPr spcFirstLastPara="1" wrap="square" lIns="68569" tIns="34275" rIns="68569" bIns="34275" anchor="t" anchorCtr="0">
            <a:noAutofit/>
          </a:bodyPr>
          <a:lstStyle/>
          <a:p>
            <a:pPr marL="0" indent="0">
              <a:buNone/>
            </a:pPr>
            <a:r>
              <a:rPr lang="en-US" dirty="0"/>
              <a:t>We stand for openness</a:t>
            </a:r>
          </a:p>
          <a:p>
            <a:pPr marL="285750" indent="-285750"/>
            <a:r>
              <a:rPr lang="en-US" sz="1800" b="0" dirty="0"/>
              <a:t>Rely on </a:t>
            </a:r>
            <a:r>
              <a:rPr lang="en-US" sz="1800" b="0" dirty="0">
                <a:solidFill>
                  <a:srgbClr val="DF3849"/>
                </a:solidFill>
              </a:rPr>
              <a:t>common ground</a:t>
            </a:r>
            <a:endParaRPr lang="en-US" sz="1800" b="0" dirty="0"/>
          </a:p>
          <a:p>
            <a:pPr marL="285750" indent="-285750"/>
            <a:r>
              <a:rPr lang="en-US" sz="1800" b="0" dirty="0"/>
              <a:t>Chose </a:t>
            </a:r>
            <a:r>
              <a:rPr lang="en-US" sz="1800" b="0" dirty="0">
                <a:solidFill>
                  <a:srgbClr val="E55A5A"/>
                </a:solidFill>
              </a:rPr>
              <a:t>interoperability</a:t>
            </a:r>
            <a:r>
              <a:rPr lang="en-US" sz="1800" b="0" dirty="0"/>
              <a:t> and use </a:t>
            </a:r>
            <a:r>
              <a:rPr lang="en-US" sz="1800" b="0" dirty="0">
                <a:solidFill>
                  <a:srgbClr val="E55A5A"/>
                </a:solidFill>
              </a:rPr>
              <a:t>standards</a:t>
            </a:r>
          </a:p>
          <a:p>
            <a:pPr marL="285750" indent="-285750"/>
            <a:r>
              <a:rPr lang="en-US" sz="1800" b="0" dirty="0"/>
              <a:t>Free and </a:t>
            </a:r>
            <a:r>
              <a:rPr lang="en-US" sz="1800" b="0" dirty="0">
                <a:solidFill>
                  <a:srgbClr val="DF3849"/>
                </a:solidFill>
              </a:rPr>
              <a:t>Open-source</a:t>
            </a:r>
            <a:r>
              <a:rPr lang="en-US" sz="1800" b="0" dirty="0"/>
              <a:t> as much as possible</a:t>
            </a:r>
          </a:p>
          <a:p>
            <a:pPr marL="285750" indent="-285750"/>
            <a:r>
              <a:rPr lang="en-US" sz="1800" b="0" dirty="0"/>
              <a:t>We strive for </a:t>
            </a:r>
            <a:r>
              <a:rPr lang="en-US" sz="1800" b="0" dirty="0">
                <a:solidFill>
                  <a:srgbClr val="DF3849"/>
                </a:solidFill>
              </a:rPr>
              <a:t>collaboration</a:t>
            </a:r>
            <a:r>
              <a:rPr lang="en-US" sz="1800" b="0" dirty="0"/>
              <a:t> and </a:t>
            </a:r>
            <a:r>
              <a:rPr lang="en-US" sz="1800" b="0" dirty="0">
                <a:solidFill>
                  <a:srgbClr val="DF3849"/>
                </a:solidFill>
              </a:rPr>
              <a:t>delegation</a:t>
            </a:r>
          </a:p>
          <a:p>
            <a:pPr marL="285750" indent="-285750"/>
            <a:endParaRPr lang="en-US" sz="2000" b="0" dirty="0"/>
          </a:p>
          <a:p>
            <a:pPr marL="285750" indent="-285750"/>
            <a:endParaRPr lang="en-US" sz="2000" b="0" dirty="0"/>
          </a:p>
          <a:p>
            <a:pPr marL="0" indent="0">
              <a:buNone/>
            </a:pPr>
            <a:endParaRPr lang="en-US" sz="2000" b="0" dirty="0"/>
          </a:p>
        </p:txBody>
      </p:sp>
      <p:sp>
        <p:nvSpPr>
          <p:cNvPr id="2" name="Subtitle 1">
            <a:extLst>
              <a:ext uri="{FF2B5EF4-FFF2-40B4-BE49-F238E27FC236}">
                <a16:creationId xmlns:a16="http://schemas.microsoft.com/office/drawing/2014/main" id="{CD65DDBE-D6E5-E478-03E0-739082CB26DE}"/>
              </a:ext>
            </a:extLst>
          </p:cNvPr>
          <p:cNvSpPr>
            <a:spLocks noGrp="1"/>
          </p:cNvSpPr>
          <p:nvPr>
            <p:ph type="subTitle" idx="2"/>
          </p:nvPr>
        </p:nvSpPr>
        <p:spPr/>
        <p:txBody>
          <a:bodyPr/>
          <a:lstStyle/>
          <a:p>
            <a:endParaRPr lang="en-US"/>
          </a:p>
        </p:txBody>
      </p:sp>
      <p:pic>
        <p:nvPicPr>
          <p:cNvPr id="4" name="Picture 24">
            <a:extLst>
              <a:ext uri="{FF2B5EF4-FFF2-40B4-BE49-F238E27FC236}">
                <a16:creationId xmlns:a16="http://schemas.microsoft.com/office/drawing/2014/main" id="{44052DF3-4906-4E36-6C23-BE9A651F5E79}"/>
              </a:ext>
            </a:extLst>
          </p:cNvPr>
          <p:cNvPicPr>
            <a:picLocks noChangeAspect="1"/>
          </p:cNvPicPr>
          <p:nvPr/>
        </p:nvPicPr>
        <p:blipFill>
          <a:blip r:embed="rId3"/>
          <a:stretch>
            <a:fillRect/>
          </a:stretch>
        </p:blipFill>
        <p:spPr>
          <a:xfrm>
            <a:off x="4199735" y="4732019"/>
            <a:ext cx="831596" cy="832109"/>
          </a:xfrm>
          <a:prstGeom prst="ellipse">
            <a:avLst/>
          </a:prstGeom>
          <a:ln>
            <a:noFill/>
          </a:ln>
          <a:effectLst/>
        </p:spPr>
      </p:pic>
      <p:pic>
        <p:nvPicPr>
          <p:cNvPr id="9" name="Picture 8" descr="A person in a white shirt&#10;&#10;Description automatically generated">
            <a:extLst>
              <a:ext uri="{FF2B5EF4-FFF2-40B4-BE49-F238E27FC236}">
                <a16:creationId xmlns:a16="http://schemas.microsoft.com/office/drawing/2014/main" id="{B8104C27-E8C5-09B9-3E91-99BE44228521}"/>
              </a:ext>
            </a:extLst>
          </p:cNvPr>
          <p:cNvPicPr>
            <a:picLocks noChangeAspect="1"/>
          </p:cNvPicPr>
          <p:nvPr/>
        </p:nvPicPr>
        <p:blipFill>
          <a:blip r:embed="rId4"/>
          <a:stretch>
            <a:fillRect/>
          </a:stretch>
        </p:blipFill>
        <p:spPr>
          <a:xfrm>
            <a:off x="5866877" y="4726275"/>
            <a:ext cx="831596" cy="831596"/>
          </a:xfrm>
          <a:prstGeom prst="ellipse">
            <a:avLst/>
          </a:prstGeom>
          <a:ln w="63500" cap="rnd">
            <a:noFill/>
          </a:ln>
          <a:effectLst/>
        </p:spPr>
      </p:pic>
      <p:sp>
        <p:nvSpPr>
          <p:cNvPr id="12" name="TextBox 11">
            <a:extLst>
              <a:ext uri="{FF2B5EF4-FFF2-40B4-BE49-F238E27FC236}">
                <a16:creationId xmlns:a16="http://schemas.microsoft.com/office/drawing/2014/main" id="{0DE83BE5-39D9-0086-4DEB-6618D111CEAB}"/>
              </a:ext>
            </a:extLst>
          </p:cNvPr>
          <p:cNvSpPr txBox="1"/>
          <p:nvPr/>
        </p:nvSpPr>
        <p:spPr>
          <a:xfrm>
            <a:off x="4080841" y="5672197"/>
            <a:ext cx="1069383" cy="523220"/>
          </a:xfrm>
          <a:prstGeom prst="rect">
            <a:avLst/>
          </a:prstGeom>
          <a:noFill/>
        </p:spPr>
        <p:txBody>
          <a:bodyPr wrap="square" rtlCol="0">
            <a:spAutoFit/>
          </a:bodyPr>
          <a:lstStyle/>
          <a:p>
            <a:pPr algn="ctr"/>
            <a:r>
              <a:rPr lang="en-US">
                <a:solidFill>
                  <a:srgbClr val="2D296C"/>
                </a:solidFill>
                <a:latin typeface="Montserrat Medium" panose="00000600000000000000" pitchFamily="2" charset="0"/>
              </a:rPr>
              <a:t>Jean-</a:t>
            </a:r>
            <a:r>
              <a:rPr lang="en-US" err="1">
                <a:solidFill>
                  <a:srgbClr val="2D296C"/>
                </a:solidFill>
                <a:latin typeface="Montserrat Medium" panose="00000600000000000000" pitchFamily="2" charset="0"/>
              </a:rPr>
              <a:t>Loïc</a:t>
            </a:r>
            <a:endParaRPr lang="en-US">
              <a:solidFill>
                <a:srgbClr val="2D296C"/>
              </a:solidFill>
              <a:latin typeface="Montserrat Medium" panose="00000600000000000000" pitchFamily="2" charset="0"/>
            </a:endParaRPr>
          </a:p>
          <a:p>
            <a:pPr algn="ctr"/>
            <a:r>
              <a:rPr lang="en-US">
                <a:solidFill>
                  <a:srgbClr val="2D296C"/>
                </a:solidFill>
                <a:latin typeface="Montserrat Medium" panose="00000600000000000000" pitchFamily="2" charset="0"/>
              </a:rPr>
              <a:t>CAVAZZA</a:t>
            </a:r>
          </a:p>
        </p:txBody>
      </p:sp>
      <p:sp>
        <p:nvSpPr>
          <p:cNvPr id="13" name="TextBox 12">
            <a:extLst>
              <a:ext uri="{FF2B5EF4-FFF2-40B4-BE49-F238E27FC236}">
                <a16:creationId xmlns:a16="http://schemas.microsoft.com/office/drawing/2014/main" id="{A2832F7E-76BC-A688-979E-DF1462F24893}"/>
              </a:ext>
            </a:extLst>
          </p:cNvPr>
          <p:cNvSpPr txBox="1"/>
          <p:nvPr/>
        </p:nvSpPr>
        <p:spPr>
          <a:xfrm>
            <a:off x="5700125" y="5672197"/>
            <a:ext cx="1165099" cy="523220"/>
          </a:xfrm>
          <a:prstGeom prst="rect">
            <a:avLst/>
          </a:prstGeom>
          <a:noFill/>
        </p:spPr>
        <p:txBody>
          <a:bodyPr wrap="square" rtlCol="0">
            <a:spAutoFit/>
          </a:bodyPr>
          <a:lstStyle/>
          <a:p>
            <a:pPr algn="ctr"/>
            <a:r>
              <a:rPr lang="en-US">
                <a:solidFill>
                  <a:srgbClr val="2D296C"/>
                </a:solidFill>
                <a:latin typeface="Montserrat Medium" panose="00000600000000000000" pitchFamily="2" charset="0"/>
              </a:rPr>
              <a:t>Dylan</a:t>
            </a:r>
          </a:p>
          <a:p>
            <a:pPr algn="ctr"/>
            <a:r>
              <a:rPr lang="en-US">
                <a:solidFill>
                  <a:srgbClr val="2D296C"/>
                </a:solidFill>
                <a:latin typeface="Montserrat Medium" panose="00000600000000000000" pitchFamily="2" charset="0"/>
              </a:rPr>
              <a:t>BOLLARO</a:t>
            </a:r>
          </a:p>
        </p:txBody>
      </p:sp>
    </p:spTree>
    <p:extLst>
      <p:ext uri="{BB962C8B-B14F-4D97-AF65-F5344CB8AC3E}">
        <p14:creationId xmlns:p14="http://schemas.microsoft.com/office/powerpoint/2010/main" val="4551680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6" name="Google Shape;56;p9"/>
          <p:cNvSpPr txBox="1">
            <a:spLocks noGrp="1"/>
          </p:cNvSpPr>
          <p:nvPr>
            <p:ph type="title"/>
          </p:nvPr>
        </p:nvSpPr>
        <p:spPr>
          <a:prstGeom prst="rect">
            <a:avLst/>
          </a:prstGeom>
        </p:spPr>
        <p:txBody>
          <a:bodyPr spcFirstLastPara="1" wrap="square" lIns="0" tIns="45700" rIns="91425" bIns="45700" anchor="t" anchorCtr="0">
            <a:noAutofit/>
          </a:bodyPr>
          <a:lstStyle/>
          <a:p>
            <a:r>
              <a:rPr lang="en-US"/>
              <a:t>Public websites</a:t>
            </a:r>
            <a:endParaRPr lang="fr-FR"/>
          </a:p>
        </p:txBody>
      </p:sp>
      <p:sp>
        <p:nvSpPr>
          <p:cNvPr id="2" name="Subtitle 1">
            <a:extLst>
              <a:ext uri="{FF2B5EF4-FFF2-40B4-BE49-F238E27FC236}">
                <a16:creationId xmlns:a16="http://schemas.microsoft.com/office/drawing/2014/main" id="{9756784E-DE4F-986C-D428-45D7478CC56F}"/>
              </a:ext>
            </a:extLst>
          </p:cNvPr>
          <p:cNvSpPr>
            <a:spLocks noGrp="1"/>
          </p:cNvSpPr>
          <p:nvPr>
            <p:ph type="subTitle" idx="1"/>
          </p:nvPr>
        </p:nvSpPr>
        <p:spPr/>
        <p:txBody>
          <a:bodyPr/>
          <a:lstStyle/>
          <a:p>
            <a:endParaRPr lang="en-US"/>
          </a:p>
        </p:txBody>
      </p:sp>
      <p:sp>
        <p:nvSpPr>
          <p:cNvPr id="3" name="Text Placeholder 2">
            <a:extLst>
              <a:ext uri="{FF2B5EF4-FFF2-40B4-BE49-F238E27FC236}">
                <a16:creationId xmlns:a16="http://schemas.microsoft.com/office/drawing/2014/main" id="{0DDA55D3-C90D-4096-BB5E-73A694BE7A77}"/>
              </a:ext>
            </a:extLst>
          </p:cNvPr>
          <p:cNvSpPr>
            <a:spLocks noGrp="1"/>
          </p:cNvSpPr>
          <p:nvPr>
            <p:ph type="body" idx="2"/>
          </p:nvPr>
        </p:nvSpPr>
        <p:spPr>
          <a:xfrm>
            <a:off x="538775" y="2295625"/>
            <a:ext cx="4816800" cy="3641450"/>
          </a:xfrm>
        </p:spPr>
        <p:txBody>
          <a:bodyPr/>
          <a:lstStyle/>
          <a:p>
            <a:pPr marL="139700" indent="0">
              <a:lnSpc>
                <a:spcPct val="114999"/>
              </a:lnSpc>
              <a:buNone/>
            </a:pPr>
            <a:r>
              <a:rPr lang="en-US" dirty="0"/>
              <a:t>Simple and yet evolutive websites</a:t>
            </a:r>
          </a:p>
          <a:p>
            <a:pPr marL="139700" indent="0">
              <a:buNone/>
            </a:pPr>
            <a:r>
              <a:rPr kumimoji="0" lang="en-US" sz="1800" b="0" i="0" u="none" strike="noStrike" kern="0" cap="none" spc="0" normalizeH="0" baseline="0" noProof="0" dirty="0">
                <a:ln>
                  <a:noFill/>
                </a:ln>
                <a:solidFill>
                  <a:srgbClr val="E55A5A"/>
                </a:solidFill>
                <a:effectLst/>
                <a:uLnTx/>
                <a:uFillTx/>
                <a:latin typeface="Montserrat"/>
                <a:sym typeface="Montserrat"/>
              </a:rPr>
              <a:t>WordPress</a:t>
            </a:r>
            <a:endParaRPr kumimoji="0" lang="en-US" sz="1800" b="1" i="0" u="none" strike="noStrike" kern="0" cap="none" spc="0" normalizeH="0" baseline="0" noProof="0" dirty="0">
              <a:ln>
                <a:noFill/>
              </a:ln>
              <a:solidFill>
                <a:srgbClr val="E55A5A"/>
              </a:solidFill>
              <a:effectLst/>
              <a:uLnTx/>
              <a:uFillTx/>
              <a:latin typeface="Montserrat"/>
              <a:sym typeface="Montserrat"/>
            </a:endParaRPr>
          </a:p>
          <a:p>
            <a:r>
              <a:rPr lang="en-US" sz="1400" dirty="0"/>
              <a:t>Easy to update</a:t>
            </a:r>
            <a:r>
              <a:rPr lang="en-US" sz="1400" b="0" dirty="0"/>
              <a:t>, wide number of </a:t>
            </a:r>
            <a:r>
              <a:rPr lang="en-US" sz="1400" dirty="0"/>
              <a:t>plugins</a:t>
            </a:r>
          </a:p>
          <a:p>
            <a:r>
              <a:rPr lang="en-US" sz="1400" dirty="0"/>
              <a:t>Custom post types </a:t>
            </a:r>
            <a:r>
              <a:rPr lang="en-US" sz="1400" b="0" dirty="0"/>
              <a:t>for educational offer:</a:t>
            </a:r>
          </a:p>
          <a:p>
            <a:pPr lvl="1"/>
            <a:r>
              <a:rPr lang="en-US" sz="1100" dirty="0"/>
              <a:t>Registration info</a:t>
            </a:r>
          </a:p>
          <a:p>
            <a:pPr lvl="1"/>
            <a:r>
              <a:rPr lang="en-US" sz="1100" b="0" dirty="0"/>
              <a:t>Course info</a:t>
            </a:r>
          </a:p>
          <a:p>
            <a:pPr lvl="1"/>
            <a:r>
              <a:rPr lang="en-US" sz="1100" b="0" dirty="0"/>
              <a:t>Credential / ECT</a:t>
            </a:r>
            <a:r>
              <a:rPr lang="en-US" sz="1100" dirty="0"/>
              <a:t>S delivered</a:t>
            </a:r>
          </a:p>
          <a:p>
            <a:pPr lvl="1"/>
            <a:r>
              <a:rPr lang="en-US" sz="1100" b="0" dirty="0"/>
              <a:t>Etc.</a:t>
            </a:r>
          </a:p>
          <a:p>
            <a:r>
              <a:rPr lang="en-US" sz="1400" b="0" dirty="0"/>
              <a:t>Handled by </a:t>
            </a:r>
            <a:r>
              <a:rPr lang="en-US" sz="1400" dirty="0"/>
              <a:t>dissemination team</a:t>
            </a:r>
          </a:p>
        </p:txBody>
      </p:sp>
      <p:sp>
        <p:nvSpPr>
          <p:cNvPr id="5" name="Text Placeholder 4">
            <a:extLst>
              <a:ext uri="{FF2B5EF4-FFF2-40B4-BE49-F238E27FC236}">
                <a16:creationId xmlns:a16="http://schemas.microsoft.com/office/drawing/2014/main" id="{9E7DF62C-3A0A-3E29-E690-B89749120D57}"/>
              </a:ext>
            </a:extLst>
          </p:cNvPr>
          <p:cNvSpPr>
            <a:spLocks noGrp="1"/>
          </p:cNvSpPr>
          <p:nvPr>
            <p:ph type="body" idx="3"/>
          </p:nvPr>
        </p:nvSpPr>
        <p:spPr/>
        <p:txBody>
          <a:bodyPr/>
          <a:lstStyle/>
          <a:p>
            <a:endParaRPr lang="en-US"/>
          </a:p>
        </p:txBody>
      </p:sp>
      <p:pic>
        <p:nvPicPr>
          <p:cNvPr id="4" name="Image 4">
            <a:extLst>
              <a:ext uri="{FF2B5EF4-FFF2-40B4-BE49-F238E27FC236}">
                <a16:creationId xmlns:a16="http://schemas.microsoft.com/office/drawing/2014/main" id="{840F3536-2F30-48FD-A168-574640BCB257}"/>
              </a:ext>
            </a:extLst>
          </p:cNvPr>
          <p:cNvPicPr>
            <a:picLocks noChangeAspect="1"/>
          </p:cNvPicPr>
          <p:nvPr/>
        </p:nvPicPr>
        <p:blipFill>
          <a:blip r:embed="rId3"/>
          <a:srcRect/>
          <a:stretch/>
        </p:blipFill>
        <p:spPr>
          <a:xfrm>
            <a:off x="5875077" y="1613238"/>
            <a:ext cx="4988518" cy="3469799"/>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BE0BD80E-2CED-5578-40C9-980A15A56148}"/>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5232458" y="3923567"/>
            <a:ext cx="3051019" cy="2122158"/>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4F01162C-E7F6-73C5-F253-11E0C0EF0392}"/>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8602206" y="3923567"/>
            <a:ext cx="3051019" cy="212215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348143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pic>
        <p:nvPicPr>
          <p:cNvPr id="5" name="Image 5">
            <a:extLst>
              <a:ext uri="{FF2B5EF4-FFF2-40B4-BE49-F238E27FC236}">
                <a16:creationId xmlns:a16="http://schemas.microsoft.com/office/drawing/2014/main" id="{B9079BEA-D763-42D6-A87B-31276E50B9E8}"/>
              </a:ext>
            </a:extLst>
          </p:cNvPr>
          <p:cNvPicPr>
            <a:picLocks noChangeAspect="1"/>
          </p:cNvPicPr>
          <p:nvPr/>
        </p:nvPicPr>
        <p:blipFill>
          <a:blip r:embed="rId3"/>
          <a:srcRect/>
          <a:stretch/>
        </p:blipFill>
        <p:spPr>
          <a:xfrm>
            <a:off x="5767236" y="1865625"/>
            <a:ext cx="5713532" cy="4041794"/>
          </a:xfrm>
          <a:prstGeom prst="rect">
            <a:avLst/>
          </a:prstGeom>
          <a:ln>
            <a:noFill/>
          </a:ln>
          <a:effectLst>
            <a:outerShdw blurRad="292100" dist="139700" dir="2700000" algn="tl" rotWithShape="0">
              <a:srgbClr val="333333">
                <a:alpha val="65000"/>
              </a:srgbClr>
            </a:outerShdw>
          </a:effectLst>
        </p:spPr>
      </p:pic>
      <p:sp>
        <p:nvSpPr>
          <p:cNvPr id="56" name="Google Shape;56;p9"/>
          <p:cNvSpPr txBox="1">
            <a:spLocks noGrp="1"/>
          </p:cNvSpPr>
          <p:nvPr>
            <p:ph type="title"/>
          </p:nvPr>
        </p:nvSpPr>
        <p:spPr>
          <a:prstGeom prst="rect">
            <a:avLst/>
          </a:prstGeom>
        </p:spPr>
        <p:txBody>
          <a:bodyPr spcFirstLastPara="1" wrap="square" lIns="0" tIns="45700" rIns="91425" bIns="45700" anchor="t" anchorCtr="0">
            <a:noAutofit/>
          </a:bodyPr>
          <a:lstStyle/>
          <a:p>
            <a:r>
              <a:rPr lang="en-US" dirty="0"/>
              <a:t>Intranet &amp; Collaboration</a:t>
            </a:r>
            <a:endParaRPr lang="fr-FR" dirty="0"/>
          </a:p>
        </p:txBody>
      </p:sp>
      <p:sp>
        <p:nvSpPr>
          <p:cNvPr id="2" name="Subtitle 1">
            <a:extLst>
              <a:ext uri="{FF2B5EF4-FFF2-40B4-BE49-F238E27FC236}">
                <a16:creationId xmlns:a16="http://schemas.microsoft.com/office/drawing/2014/main" id="{75DEC981-4078-E5C8-D174-3D8A2B2C32D0}"/>
              </a:ext>
            </a:extLst>
          </p:cNvPr>
          <p:cNvSpPr>
            <a:spLocks noGrp="1"/>
          </p:cNvSpPr>
          <p:nvPr>
            <p:ph type="subTitle" idx="1"/>
          </p:nvPr>
        </p:nvSpPr>
        <p:spPr/>
        <p:txBody>
          <a:bodyPr/>
          <a:lstStyle/>
          <a:p>
            <a:endParaRPr lang="en-US"/>
          </a:p>
        </p:txBody>
      </p:sp>
      <p:sp>
        <p:nvSpPr>
          <p:cNvPr id="3" name="Text Placeholder 2">
            <a:extLst>
              <a:ext uri="{FF2B5EF4-FFF2-40B4-BE49-F238E27FC236}">
                <a16:creationId xmlns:a16="http://schemas.microsoft.com/office/drawing/2014/main" id="{0DDA55D3-C90D-4096-BB5E-73A694BE7A77}"/>
              </a:ext>
            </a:extLst>
          </p:cNvPr>
          <p:cNvSpPr>
            <a:spLocks noGrp="1"/>
          </p:cNvSpPr>
          <p:nvPr>
            <p:ph type="body" idx="2"/>
          </p:nvPr>
        </p:nvSpPr>
        <p:spPr/>
        <p:txBody>
          <a:bodyPr/>
          <a:lstStyle/>
          <a:p>
            <a:pPr marL="139700" indent="0">
              <a:lnSpc>
                <a:spcPct val="114999"/>
              </a:lnSpc>
              <a:buNone/>
            </a:pPr>
            <a:r>
              <a:rPr lang="en-US" b="0" dirty="0"/>
              <a:t>We collaborate with Office365 for Education</a:t>
            </a:r>
          </a:p>
          <a:p>
            <a:pPr marL="139700" indent="0">
              <a:lnSpc>
                <a:spcPct val="114999"/>
              </a:lnSpc>
              <a:buNone/>
            </a:pPr>
            <a:r>
              <a:rPr kumimoji="0" lang="en-US" sz="1800" b="0" i="0" u="none" strike="noStrike" kern="0" cap="none" spc="0" normalizeH="0" baseline="0" noProof="0" dirty="0" err="1">
                <a:ln>
                  <a:noFill/>
                </a:ln>
                <a:solidFill>
                  <a:srgbClr val="E55A5A"/>
                </a:solidFill>
                <a:effectLst/>
                <a:uLnTx/>
                <a:uFillTx/>
                <a:latin typeface="Montserrat"/>
                <a:sym typeface="Montserrat"/>
              </a:rPr>
              <a:t>Sharepoint</a:t>
            </a:r>
            <a:r>
              <a:rPr kumimoji="0" lang="en-US" sz="1800" b="0" i="0" u="none" strike="noStrike" kern="0" cap="none" spc="0" normalizeH="0" baseline="0" noProof="0" dirty="0">
                <a:ln>
                  <a:noFill/>
                </a:ln>
                <a:solidFill>
                  <a:srgbClr val="E55A5A"/>
                </a:solidFill>
                <a:effectLst/>
                <a:uLnTx/>
                <a:uFillTx/>
                <a:latin typeface="Montserrat"/>
                <a:sym typeface="Montserrat"/>
              </a:rPr>
              <a:t>, Teams, </a:t>
            </a:r>
            <a:r>
              <a:rPr kumimoji="0" lang="en-US" sz="1800" b="0" i="0" u="none" strike="noStrike" kern="0" cap="none" spc="0" normalizeH="0" baseline="0" noProof="0" dirty="0" err="1">
                <a:ln>
                  <a:noFill/>
                </a:ln>
                <a:solidFill>
                  <a:srgbClr val="E55A5A"/>
                </a:solidFill>
                <a:effectLst/>
                <a:uLnTx/>
                <a:uFillTx/>
                <a:latin typeface="Montserrat"/>
                <a:sym typeface="Montserrat"/>
              </a:rPr>
              <a:t>EntraID</a:t>
            </a:r>
            <a:r>
              <a:rPr kumimoji="0" lang="en-US" sz="1800" b="0" i="0" u="none" strike="noStrike" kern="0" cap="none" spc="0" normalizeH="0" baseline="0" noProof="0" dirty="0">
                <a:ln>
                  <a:noFill/>
                </a:ln>
                <a:solidFill>
                  <a:srgbClr val="E55A5A"/>
                </a:solidFill>
                <a:effectLst/>
                <a:uLnTx/>
                <a:uFillTx/>
                <a:latin typeface="Montserrat"/>
                <a:sym typeface="Montserrat"/>
              </a:rPr>
              <a:t>, </a:t>
            </a:r>
            <a:r>
              <a:rPr kumimoji="0" lang="en-US" sz="1800" b="0" i="0" u="none" strike="noStrike" kern="0" cap="none" spc="0" normalizeH="0" baseline="0" noProof="0" dirty="0" err="1">
                <a:ln>
                  <a:noFill/>
                </a:ln>
                <a:solidFill>
                  <a:srgbClr val="E55A5A"/>
                </a:solidFill>
                <a:effectLst/>
                <a:uLnTx/>
                <a:uFillTx/>
                <a:latin typeface="Montserrat"/>
                <a:sym typeface="Montserrat"/>
              </a:rPr>
              <a:t>PowerBI</a:t>
            </a:r>
            <a:endParaRPr lang="fr-FR" sz="1800" dirty="0">
              <a:solidFill>
                <a:srgbClr val="E55A5A"/>
              </a:solidFill>
            </a:endParaRPr>
          </a:p>
          <a:p>
            <a:r>
              <a:rPr lang="en-US" sz="1400" b="0" dirty="0"/>
              <a:t>Share </a:t>
            </a:r>
            <a:r>
              <a:rPr lang="en-US" sz="1400" dirty="0"/>
              <a:t>information</a:t>
            </a:r>
            <a:r>
              <a:rPr lang="en-US" sz="1400" b="0" dirty="0"/>
              <a:t>, </a:t>
            </a:r>
            <a:r>
              <a:rPr lang="en-US" sz="1400" dirty="0"/>
              <a:t>documents</a:t>
            </a:r>
            <a:r>
              <a:rPr lang="en-US" sz="1400" b="0" dirty="0"/>
              <a:t> and lists within </a:t>
            </a:r>
            <a:r>
              <a:rPr lang="en-US" sz="1400" dirty="0"/>
              <a:t>Teams</a:t>
            </a:r>
            <a:endParaRPr lang="en-US" dirty="0"/>
          </a:p>
          <a:p>
            <a:pPr>
              <a:lnSpc>
                <a:spcPct val="114999"/>
              </a:lnSpc>
            </a:pPr>
            <a:r>
              <a:rPr lang="en-US" sz="1400" b="0" dirty="0"/>
              <a:t>Feature complete </a:t>
            </a:r>
            <a:r>
              <a:rPr lang="en-US" sz="1400" dirty="0"/>
              <a:t>administration</a:t>
            </a:r>
            <a:r>
              <a:rPr lang="en-US" sz="1400" b="0" dirty="0"/>
              <a:t> UI</a:t>
            </a:r>
          </a:p>
          <a:p>
            <a:pPr>
              <a:lnSpc>
                <a:spcPct val="114999"/>
              </a:lnSpc>
            </a:pPr>
            <a:r>
              <a:rPr lang="en-US" sz="1400" b="0" dirty="0"/>
              <a:t>Custom </a:t>
            </a:r>
            <a:r>
              <a:rPr lang="en-US" sz="1400" dirty="0"/>
              <a:t>alias management</a:t>
            </a:r>
          </a:p>
          <a:p>
            <a:pPr>
              <a:lnSpc>
                <a:spcPct val="114999"/>
              </a:lnSpc>
            </a:pPr>
            <a:r>
              <a:rPr lang="en-US" sz="1400" dirty="0"/>
              <a:t>Reporting</a:t>
            </a:r>
            <a:r>
              <a:rPr lang="en-US" sz="1400" b="0" dirty="0"/>
              <a:t> using </a:t>
            </a:r>
            <a:r>
              <a:rPr lang="en-US" sz="1400" b="0" dirty="0" err="1"/>
              <a:t>PowerBI</a:t>
            </a:r>
            <a:endParaRPr lang="en-US" sz="1400" b="0" dirty="0"/>
          </a:p>
        </p:txBody>
      </p:sp>
    </p:spTree>
    <p:extLst>
      <p:ext uri="{BB962C8B-B14F-4D97-AF65-F5344CB8AC3E}">
        <p14:creationId xmlns:p14="http://schemas.microsoft.com/office/powerpoint/2010/main" val="12952169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pic>
        <p:nvPicPr>
          <p:cNvPr id="4" name="Google Shape;42;p7">
            <a:extLst>
              <a:ext uri="{FF2B5EF4-FFF2-40B4-BE49-F238E27FC236}">
                <a16:creationId xmlns:a16="http://schemas.microsoft.com/office/drawing/2014/main" id="{1B5045A6-2A36-4ABB-90A4-A144601F13D8}"/>
              </a:ext>
            </a:extLst>
          </p:cNvPr>
          <p:cNvPicPr preferRelativeResize="0"/>
          <p:nvPr/>
        </p:nvPicPr>
        <p:blipFill>
          <a:blip r:embed="rId3">
            <a:alphaModFix/>
          </a:blip>
          <a:stretch>
            <a:fillRect/>
          </a:stretch>
        </p:blipFill>
        <p:spPr>
          <a:xfrm>
            <a:off x="3913611" y="1509681"/>
            <a:ext cx="3631198" cy="1242469"/>
          </a:xfrm>
          <a:prstGeom prst="rect">
            <a:avLst/>
          </a:prstGeom>
          <a:noFill/>
          <a:ln>
            <a:noFill/>
          </a:ln>
        </p:spPr>
      </p:pic>
      <p:sp>
        <p:nvSpPr>
          <p:cNvPr id="5" name="Content Placeholder 2">
            <a:extLst>
              <a:ext uri="{FF2B5EF4-FFF2-40B4-BE49-F238E27FC236}">
                <a16:creationId xmlns:a16="http://schemas.microsoft.com/office/drawing/2014/main" id="{47F0F909-6CED-439C-9E45-88FD999F5253}"/>
              </a:ext>
            </a:extLst>
          </p:cNvPr>
          <p:cNvSpPr txBox="1">
            <a:spLocks/>
          </p:cNvSpPr>
          <p:nvPr/>
        </p:nvSpPr>
        <p:spPr>
          <a:xfrm>
            <a:off x="1206856" y="4956567"/>
            <a:ext cx="9642110" cy="988620"/>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17500" algn="l" rtl="0">
              <a:lnSpc>
                <a:spcPct val="115000"/>
              </a:lnSpc>
              <a:spcBef>
                <a:spcPts val="1000"/>
              </a:spcBef>
              <a:spcAft>
                <a:spcPts val="0"/>
              </a:spcAft>
              <a:buClr>
                <a:srgbClr val="2D296C"/>
              </a:buClr>
              <a:buSzPts val="1400"/>
              <a:buFont typeface="Montserrat"/>
              <a:buChar char="•"/>
              <a:defRPr sz="2400" b="1" i="0" u="none" strike="noStrike" cap="none">
                <a:solidFill>
                  <a:srgbClr val="2D296C"/>
                </a:solidFill>
                <a:latin typeface="Montserrat"/>
                <a:ea typeface="Montserrat"/>
                <a:cs typeface="Montserrat"/>
                <a:sym typeface="Montserrat"/>
              </a:defRPr>
            </a:lvl1pPr>
            <a:lvl2pPr marL="914400" marR="0" lvl="1" indent="-323850" algn="l" rtl="0">
              <a:lnSpc>
                <a:spcPct val="115000"/>
              </a:lnSpc>
              <a:spcBef>
                <a:spcPts val="500"/>
              </a:spcBef>
              <a:spcAft>
                <a:spcPts val="0"/>
              </a:spcAft>
              <a:buClr>
                <a:schemeClr val="dk1"/>
              </a:buClr>
              <a:buSzPts val="1500"/>
              <a:buFont typeface="Montserrat Light"/>
              <a:buChar char="•"/>
              <a:defRPr sz="2100" b="0" i="0" u="none" strike="noStrike" cap="none">
                <a:solidFill>
                  <a:schemeClr val="dk1"/>
                </a:solidFill>
                <a:latin typeface="Montserrat Light"/>
                <a:ea typeface="Montserrat Light"/>
                <a:cs typeface="Montserrat Light"/>
                <a:sym typeface="Montserrat Light"/>
              </a:defRPr>
            </a:lvl2pPr>
            <a:lvl3pPr marL="1371600" marR="0" lvl="2" indent="-323850" algn="l" rtl="0">
              <a:lnSpc>
                <a:spcPct val="115000"/>
              </a:lnSpc>
              <a:spcBef>
                <a:spcPts val="500"/>
              </a:spcBef>
              <a:spcAft>
                <a:spcPts val="0"/>
              </a:spcAft>
              <a:buClr>
                <a:schemeClr val="dk1"/>
              </a:buClr>
              <a:buSzPts val="1500"/>
              <a:buFont typeface="Montserrat Light"/>
              <a:buChar char="•"/>
              <a:defRPr sz="1700" b="0" i="0" u="none" strike="noStrike" cap="none">
                <a:solidFill>
                  <a:schemeClr val="dk1"/>
                </a:solidFill>
                <a:latin typeface="Montserrat Light"/>
                <a:ea typeface="Montserrat Light"/>
                <a:cs typeface="Montserrat Light"/>
                <a:sym typeface="Montserrat Light"/>
              </a:defRPr>
            </a:lvl3pPr>
            <a:lvl4pPr marL="1828800" marR="0" lvl="3" indent="-323850" algn="l" rtl="0">
              <a:lnSpc>
                <a:spcPct val="115000"/>
              </a:lnSpc>
              <a:spcBef>
                <a:spcPts val="500"/>
              </a:spcBef>
              <a:spcAft>
                <a:spcPts val="0"/>
              </a:spcAft>
              <a:buClr>
                <a:schemeClr val="dk1"/>
              </a:buClr>
              <a:buSzPts val="1500"/>
              <a:buFont typeface="Montserrat Light"/>
              <a:buChar char="•"/>
              <a:defRPr sz="1500" b="0" i="0" u="none" strike="noStrike" cap="none">
                <a:solidFill>
                  <a:schemeClr val="dk1"/>
                </a:solidFill>
                <a:latin typeface="Montserrat Light"/>
                <a:ea typeface="Montserrat Light"/>
                <a:cs typeface="Montserrat Light"/>
                <a:sym typeface="Montserrat Light"/>
              </a:defRPr>
            </a:lvl4pPr>
            <a:lvl5pPr marL="2286000" marR="0" lvl="4" indent="-323850" algn="l" rtl="0">
              <a:lnSpc>
                <a:spcPct val="115000"/>
              </a:lnSpc>
              <a:spcBef>
                <a:spcPts val="500"/>
              </a:spcBef>
              <a:spcAft>
                <a:spcPts val="0"/>
              </a:spcAft>
              <a:buClr>
                <a:schemeClr val="dk1"/>
              </a:buClr>
              <a:buSzPts val="1500"/>
              <a:buFont typeface="Montserrat Light"/>
              <a:buChar char="•"/>
              <a:defRPr sz="1500" b="0" i="0" u="none" strike="noStrike" cap="none">
                <a:solidFill>
                  <a:schemeClr val="dk1"/>
                </a:solidFill>
                <a:latin typeface="Montserrat Light"/>
                <a:ea typeface="Montserrat Light"/>
                <a:cs typeface="Montserrat Light"/>
                <a:sym typeface="Montserrat Light"/>
              </a:defRPr>
            </a:lvl5pPr>
            <a:lvl6pPr marL="2743200" marR="0" lvl="5" indent="-323850" algn="l" rtl="0">
              <a:lnSpc>
                <a:spcPct val="115000"/>
              </a:lnSpc>
              <a:spcBef>
                <a:spcPts val="500"/>
              </a:spcBef>
              <a:spcAft>
                <a:spcPts val="0"/>
              </a:spcAft>
              <a:buClr>
                <a:schemeClr val="dk1"/>
              </a:buClr>
              <a:buSzPts val="1500"/>
              <a:buFont typeface="Montserrat Light"/>
              <a:buChar char="•"/>
              <a:defRPr sz="1500" b="0" i="0" u="none" strike="noStrike" cap="none">
                <a:solidFill>
                  <a:schemeClr val="dk1"/>
                </a:solidFill>
                <a:latin typeface="Montserrat Light"/>
                <a:ea typeface="Montserrat Light"/>
                <a:cs typeface="Montserrat Light"/>
                <a:sym typeface="Montserrat Light"/>
              </a:defRPr>
            </a:lvl6pPr>
            <a:lvl7pPr marL="3200400" marR="0" lvl="6" indent="-323850" algn="l" rtl="0">
              <a:lnSpc>
                <a:spcPct val="115000"/>
              </a:lnSpc>
              <a:spcBef>
                <a:spcPts val="500"/>
              </a:spcBef>
              <a:spcAft>
                <a:spcPts val="0"/>
              </a:spcAft>
              <a:buClr>
                <a:schemeClr val="dk1"/>
              </a:buClr>
              <a:buSzPts val="1500"/>
              <a:buFont typeface="Montserrat Light"/>
              <a:buChar char="•"/>
              <a:defRPr sz="1500" b="0" i="0" u="none" strike="noStrike" cap="none">
                <a:solidFill>
                  <a:schemeClr val="dk1"/>
                </a:solidFill>
                <a:latin typeface="Montserrat Light"/>
                <a:ea typeface="Montserrat Light"/>
                <a:cs typeface="Montserrat Light"/>
                <a:sym typeface="Montserrat Light"/>
              </a:defRPr>
            </a:lvl7pPr>
            <a:lvl8pPr marL="3657600" marR="0" lvl="7" indent="-323850" algn="l" rtl="0">
              <a:lnSpc>
                <a:spcPct val="115000"/>
              </a:lnSpc>
              <a:spcBef>
                <a:spcPts val="500"/>
              </a:spcBef>
              <a:spcAft>
                <a:spcPts val="0"/>
              </a:spcAft>
              <a:buClr>
                <a:schemeClr val="dk1"/>
              </a:buClr>
              <a:buSzPts val="1500"/>
              <a:buFont typeface="Montserrat Light"/>
              <a:buChar char="•"/>
              <a:defRPr sz="1500" b="0" i="0" u="none" strike="noStrike" cap="none">
                <a:solidFill>
                  <a:schemeClr val="dk1"/>
                </a:solidFill>
                <a:latin typeface="Montserrat Light"/>
                <a:ea typeface="Montserrat Light"/>
                <a:cs typeface="Montserrat Light"/>
                <a:sym typeface="Montserrat Light"/>
              </a:defRPr>
            </a:lvl8pPr>
            <a:lvl9pPr marL="4114800" marR="0" lvl="8" indent="-323850" algn="l" rtl="0">
              <a:lnSpc>
                <a:spcPct val="115000"/>
              </a:lnSpc>
              <a:spcBef>
                <a:spcPts val="500"/>
              </a:spcBef>
              <a:spcAft>
                <a:spcPts val="0"/>
              </a:spcAft>
              <a:buClr>
                <a:schemeClr val="dk1"/>
              </a:buClr>
              <a:buSzPts val="1500"/>
              <a:buFont typeface="Montserrat Light"/>
              <a:buChar char="•"/>
              <a:defRPr sz="1500" b="0" i="0" u="none" strike="noStrike" cap="none">
                <a:solidFill>
                  <a:schemeClr val="dk1"/>
                </a:solidFill>
                <a:latin typeface="Montserrat Light"/>
                <a:ea typeface="Montserrat Light"/>
                <a:cs typeface="Montserrat Light"/>
                <a:sym typeface="Montserrat Light"/>
              </a:defRPr>
            </a:lvl9pPr>
          </a:lstStyle>
          <a:p>
            <a:pPr marL="0" indent="0" algn="just">
              <a:buFont typeface="Montserrat"/>
              <a:buNone/>
            </a:pPr>
            <a:r>
              <a:rPr lang="en-US" sz="1200" b="0" i="1">
                <a:solidFill>
                  <a:schemeClr val="tx1"/>
                </a:solidFill>
                <a:latin typeface="Montserrat" panose="00000500000000000000" pitchFamily="2" charset="0"/>
              </a:rPr>
              <a:t>The </a:t>
            </a:r>
            <a:r>
              <a:rPr lang="en-US" sz="1200" b="0" i="1" err="1">
                <a:solidFill>
                  <a:schemeClr val="tx1"/>
                </a:solidFill>
                <a:latin typeface="Montserrat" panose="00000500000000000000" pitchFamily="2" charset="0"/>
              </a:rPr>
              <a:t>Ulysseus</a:t>
            </a:r>
            <a:r>
              <a:rPr lang="en-US" sz="1200" b="0" i="1">
                <a:solidFill>
                  <a:schemeClr val="tx1"/>
                </a:solidFill>
                <a:latin typeface="Montserrat" panose="00000500000000000000" pitchFamily="2" charset="0"/>
              </a:rPr>
              <a:t> Action has received funding from the European Union under the grant agreement No 101124733. The views and opinions expressed in this communication are the sole responsibility of the authors and do not necessarily reflect the views of the European Commission</a:t>
            </a:r>
            <a:endParaRPr lang="es-ES" sz="1200" b="0" i="1">
              <a:solidFill>
                <a:schemeClr val="tx1"/>
              </a:solidFill>
              <a:latin typeface="Montserrat" panose="00000500000000000000" pitchFamily="2" charset="0"/>
            </a:endParaRPr>
          </a:p>
        </p:txBody>
      </p:sp>
      <p:pic>
        <p:nvPicPr>
          <p:cNvPr id="3" name="Picture 2">
            <a:extLst>
              <a:ext uri="{FF2B5EF4-FFF2-40B4-BE49-F238E27FC236}">
                <a16:creationId xmlns:a16="http://schemas.microsoft.com/office/drawing/2014/main" id="{958D254B-F9DC-D689-DE5B-309E5583489F}"/>
              </a:ext>
            </a:extLst>
          </p:cNvPr>
          <p:cNvPicPr>
            <a:picLocks noChangeAspect="1"/>
          </p:cNvPicPr>
          <p:nvPr/>
        </p:nvPicPr>
        <p:blipFill>
          <a:blip r:embed="rId4"/>
          <a:stretch>
            <a:fillRect/>
          </a:stretch>
        </p:blipFill>
        <p:spPr>
          <a:xfrm>
            <a:off x="0" y="3700866"/>
            <a:ext cx="12192000" cy="1076411"/>
          </a:xfrm>
          <a:prstGeom prst="rect">
            <a:avLst/>
          </a:prstGeom>
        </p:spPr>
      </p:pic>
    </p:spTree>
    <p:extLst>
      <p:ext uri="{BB962C8B-B14F-4D97-AF65-F5344CB8AC3E}">
        <p14:creationId xmlns:p14="http://schemas.microsoft.com/office/powerpoint/2010/main" val="37984366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6" name="Google Shape;56;p9"/>
          <p:cNvSpPr txBox="1">
            <a:spLocks noGrp="1"/>
          </p:cNvSpPr>
          <p:nvPr>
            <p:ph type="title"/>
          </p:nvPr>
        </p:nvSpPr>
        <p:spPr>
          <a:prstGeom prst="rect">
            <a:avLst/>
          </a:prstGeom>
        </p:spPr>
        <p:txBody>
          <a:bodyPr spcFirstLastPara="1" wrap="square" lIns="0" tIns="45700" rIns="91425" bIns="45700" anchor="t" anchorCtr="0">
            <a:noAutofit/>
          </a:bodyPr>
          <a:lstStyle/>
          <a:p>
            <a:r>
              <a:rPr lang="en-US"/>
              <a:t>Learning Management System (LMS)</a:t>
            </a:r>
          </a:p>
        </p:txBody>
      </p:sp>
      <p:sp>
        <p:nvSpPr>
          <p:cNvPr id="4" name="Subtitle 3">
            <a:extLst>
              <a:ext uri="{FF2B5EF4-FFF2-40B4-BE49-F238E27FC236}">
                <a16:creationId xmlns:a16="http://schemas.microsoft.com/office/drawing/2014/main" id="{C79576A3-52BA-089B-7B65-21192A7CA479}"/>
              </a:ext>
            </a:extLst>
          </p:cNvPr>
          <p:cNvSpPr>
            <a:spLocks noGrp="1"/>
          </p:cNvSpPr>
          <p:nvPr>
            <p:ph type="subTitle" idx="1"/>
          </p:nvPr>
        </p:nvSpPr>
        <p:spPr/>
        <p:txBody>
          <a:bodyPr/>
          <a:lstStyle/>
          <a:p>
            <a:endParaRPr lang="en-US"/>
          </a:p>
        </p:txBody>
      </p:sp>
      <p:sp>
        <p:nvSpPr>
          <p:cNvPr id="3" name="Text Placeholder 2">
            <a:extLst>
              <a:ext uri="{FF2B5EF4-FFF2-40B4-BE49-F238E27FC236}">
                <a16:creationId xmlns:a16="http://schemas.microsoft.com/office/drawing/2014/main" id="{0DDA55D3-C90D-4096-BB5E-73A694BE7A77}"/>
              </a:ext>
            </a:extLst>
          </p:cNvPr>
          <p:cNvSpPr>
            <a:spLocks noGrp="1"/>
          </p:cNvSpPr>
          <p:nvPr>
            <p:ph type="body" idx="2"/>
          </p:nvPr>
        </p:nvSpPr>
        <p:spPr/>
        <p:txBody>
          <a:bodyPr/>
          <a:lstStyle/>
          <a:p>
            <a:pPr marL="139700" indent="0">
              <a:lnSpc>
                <a:spcPct val="114999"/>
              </a:lnSpc>
              <a:buNone/>
            </a:pPr>
            <a:r>
              <a:rPr lang="en-US" dirty="0"/>
              <a:t>We provide courses with tutors or self-paced</a:t>
            </a:r>
          </a:p>
          <a:p>
            <a:pPr marL="139700" indent="0">
              <a:buNone/>
            </a:pPr>
            <a:r>
              <a:rPr kumimoji="0" lang="en-US" sz="1800" b="0" i="0" u="none" strike="noStrike" kern="0" cap="none" spc="0" normalizeH="0" baseline="0" noProof="0" dirty="0">
                <a:ln>
                  <a:noFill/>
                </a:ln>
                <a:solidFill>
                  <a:srgbClr val="E55A5A"/>
                </a:solidFill>
                <a:effectLst/>
                <a:uLnTx/>
                <a:uFillTx/>
                <a:latin typeface="Montserrat"/>
                <a:sym typeface="Montserrat"/>
              </a:rPr>
              <a:t>Moodle 4.5, </a:t>
            </a:r>
            <a:r>
              <a:rPr kumimoji="0" lang="en-US" sz="1800" b="0" i="0" u="none" strike="noStrike" kern="0" cap="none" spc="0" normalizeH="0" baseline="0" noProof="0" dirty="0" err="1">
                <a:ln>
                  <a:noFill/>
                </a:ln>
                <a:solidFill>
                  <a:srgbClr val="E55A5A"/>
                </a:solidFill>
                <a:effectLst/>
                <a:uLnTx/>
                <a:uFillTx/>
                <a:latin typeface="Montserrat"/>
                <a:sym typeface="Montserrat"/>
              </a:rPr>
              <a:t>BigBlueButton</a:t>
            </a:r>
            <a:endParaRPr lang="en-US" sz="1800" b="0" dirty="0"/>
          </a:p>
          <a:p>
            <a:pPr>
              <a:lnSpc>
                <a:spcPct val="114999"/>
              </a:lnSpc>
            </a:pPr>
            <a:r>
              <a:rPr lang="en-US" sz="1400" b="0" dirty="0" err="1"/>
              <a:t>BigBlueButton</a:t>
            </a:r>
            <a:r>
              <a:rPr lang="en-US" sz="1400" b="0" dirty="0"/>
              <a:t> instance for all </a:t>
            </a:r>
            <a:r>
              <a:rPr lang="en-US" sz="1400" dirty="0"/>
              <a:t>live courses </a:t>
            </a:r>
            <a:r>
              <a:rPr lang="en-US" sz="1400" b="0" dirty="0"/>
              <a:t>hosted by MCI</a:t>
            </a:r>
          </a:p>
          <a:p>
            <a:pPr>
              <a:lnSpc>
                <a:spcPct val="114999"/>
              </a:lnSpc>
            </a:pPr>
            <a:r>
              <a:rPr lang="en-US" sz="1400" b="0" dirty="0" err="1"/>
              <a:t>Esup</a:t>
            </a:r>
            <a:r>
              <a:rPr lang="en-US" sz="1400" b="0" dirty="0"/>
              <a:t> POD for </a:t>
            </a:r>
            <a:r>
              <a:rPr lang="en-US" sz="1400" dirty="0"/>
              <a:t>video management</a:t>
            </a:r>
          </a:p>
          <a:p>
            <a:pPr>
              <a:lnSpc>
                <a:spcPct val="114999"/>
              </a:lnSpc>
            </a:pPr>
            <a:r>
              <a:rPr lang="en-US" sz="1400" b="0" dirty="0"/>
              <a:t>H5P for interactive content</a:t>
            </a:r>
          </a:p>
          <a:p>
            <a:pPr>
              <a:lnSpc>
                <a:spcPct val="114999"/>
              </a:lnSpc>
            </a:pPr>
            <a:r>
              <a:rPr lang="en-US" sz="1400" dirty="0"/>
              <a:t>Shared</a:t>
            </a:r>
            <a:r>
              <a:rPr lang="en-US" sz="1400" b="0" dirty="0"/>
              <a:t> implementation and support</a:t>
            </a:r>
          </a:p>
        </p:txBody>
      </p:sp>
      <p:sp>
        <p:nvSpPr>
          <p:cNvPr id="5" name="Text Placeholder 4">
            <a:extLst>
              <a:ext uri="{FF2B5EF4-FFF2-40B4-BE49-F238E27FC236}">
                <a16:creationId xmlns:a16="http://schemas.microsoft.com/office/drawing/2014/main" id="{3FDC63F5-FCE3-059D-851F-F7F743645FB2}"/>
              </a:ext>
            </a:extLst>
          </p:cNvPr>
          <p:cNvSpPr>
            <a:spLocks noGrp="1"/>
          </p:cNvSpPr>
          <p:nvPr>
            <p:ph type="body" idx="3"/>
          </p:nvPr>
        </p:nvSpPr>
        <p:spPr/>
        <p:txBody>
          <a:bodyPr/>
          <a:lstStyle/>
          <a:p>
            <a:endParaRPr lang="en-US"/>
          </a:p>
        </p:txBody>
      </p:sp>
      <p:pic>
        <p:nvPicPr>
          <p:cNvPr id="2" name="Picture 4">
            <a:extLst>
              <a:ext uri="{FF2B5EF4-FFF2-40B4-BE49-F238E27FC236}">
                <a16:creationId xmlns:a16="http://schemas.microsoft.com/office/drawing/2014/main" id="{7C3CE391-A5D9-498F-ABE3-EFA0CA77C6C4}"/>
              </a:ext>
            </a:extLst>
          </p:cNvPr>
          <p:cNvPicPr>
            <a:picLocks noChangeAspect="1"/>
          </p:cNvPicPr>
          <p:nvPr/>
        </p:nvPicPr>
        <p:blipFill>
          <a:blip r:embed="rId3"/>
          <a:srcRect/>
          <a:stretch/>
        </p:blipFill>
        <p:spPr>
          <a:xfrm>
            <a:off x="5875077" y="2295625"/>
            <a:ext cx="4842444" cy="3368196"/>
          </a:xfrm>
          <a:prstGeom prst="rect">
            <a:avLst/>
          </a:prstGeom>
        </p:spPr>
      </p:pic>
    </p:spTree>
    <p:extLst>
      <p:ext uri="{BB962C8B-B14F-4D97-AF65-F5344CB8AC3E}">
        <p14:creationId xmlns:p14="http://schemas.microsoft.com/office/powerpoint/2010/main" val="15710745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4">
          <a:extLst>
            <a:ext uri="{FF2B5EF4-FFF2-40B4-BE49-F238E27FC236}">
              <a16:creationId xmlns:a16="http://schemas.microsoft.com/office/drawing/2014/main" id="{1BB7BDD2-4310-7080-1A99-AA3E1234C6D5}"/>
            </a:ext>
          </a:extLst>
        </p:cNvPr>
        <p:cNvGrpSpPr/>
        <p:nvPr/>
      </p:nvGrpSpPr>
      <p:grpSpPr>
        <a:xfrm>
          <a:off x="0" y="0"/>
          <a:ext cx="0" cy="0"/>
          <a:chOff x="0" y="0"/>
          <a:chExt cx="0" cy="0"/>
        </a:xfrm>
      </p:grpSpPr>
      <p:sp>
        <p:nvSpPr>
          <p:cNvPr id="56" name="Google Shape;56;p9">
            <a:extLst>
              <a:ext uri="{FF2B5EF4-FFF2-40B4-BE49-F238E27FC236}">
                <a16:creationId xmlns:a16="http://schemas.microsoft.com/office/drawing/2014/main" id="{ED7025EA-4B8B-9C58-F14E-45D0DDF87CFB}"/>
              </a:ext>
            </a:extLst>
          </p:cNvPr>
          <p:cNvSpPr txBox="1">
            <a:spLocks noGrp="1"/>
          </p:cNvSpPr>
          <p:nvPr>
            <p:ph type="title"/>
          </p:nvPr>
        </p:nvSpPr>
        <p:spPr>
          <a:prstGeom prst="rect">
            <a:avLst/>
          </a:prstGeom>
        </p:spPr>
        <p:txBody>
          <a:bodyPr spcFirstLastPara="1" wrap="square" lIns="0" tIns="45700" rIns="91425" bIns="45700" anchor="t" anchorCtr="0">
            <a:noAutofit/>
          </a:bodyPr>
          <a:lstStyle/>
          <a:p>
            <a:r>
              <a:rPr lang="en-US" dirty="0"/>
              <a:t>Micro-credentials</a:t>
            </a:r>
          </a:p>
        </p:txBody>
      </p:sp>
      <p:sp>
        <p:nvSpPr>
          <p:cNvPr id="4" name="Subtitle 3">
            <a:extLst>
              <a:ext uri="{FF2B5EF4-FFF2-40B4-BE49-F238E27FC236}">
                <a16:creationId xmlns:a16="http://schemas.microsoft.com/office/drawing/2014/main" id="{C725004E-435F-8E8D-F1BF-2B5ECF23DCC8}"/>
              </a:ext>
            </a:extLst>
          </p:cNvPr>
          <p:cNvSpPr>
            <a:spLocks noGrp="1"/>
          </p:cNvSpPr>
          <p:nvPr>
            <p:ph type="subTitle" idx="1"/>
          </p:nvPr>
        </p:nvSpPr>
        <p:spPr/>
        <p:txBody>
          <a:bodyPr/>
          <a:lstStyle/>
          <a:p>
            <a:endParaRPr lang="en-US"/>
          </a:p>
        </p:txBody>
      </p:sp>
      <p:sp>
        <p:nvSpPr>
          <p:cNvPr id="3" name="Text Placeholder 2">
            <a:extLst>
              <a:ext uri="{FF2B5EF4-FFF2-40B4-BE49-F238E27FC236}">
                <a16:creationId xmlns:a16="http://schemas.microsoft.com/office/drawing/2014/main" id="{5980C2B6-48BC-ABFD-EDB4-34D9BD141DDE}"/>
              </a:ext>
            </a:extLst>
          </p:cNvPr>
          <p:cNvSpPr>
            <a:spLocks noGrp="1"/>
          </p:cNvSpPr>
          <p:nvPr>
            <p:ph type="body" idx="2"/>
          </p:nvPr>
        </p:nvSpPr>
        <p:spPr/>
        <p:txBody>
          <a:bodyPr/>
          <a:lstStyle/>
          <a:p>
            <a:pPr marL="139700" indent="0">
              <a:lnSpc>
                <a:spcPct val="114999"/>
              </a:lnSpc>
              <a:buNone/>
            </a:pPr>
            <a:r>
              <a:rPr lang="en-US" dirty="0"/>
              <a:t>We reward students with Open Badges</a:t>
            </a:r>
          </a:p>
          <a:p>
            <a:pPr marL="139700" indent="0">
              <a:buNone/>
            </a:pPr>
            <a:r>
              <a:rPr kumimoji="0" lang="en-US" sz="1800" b="0" i="0" u="none" strike="noStrike" kern="0" cap="none" spc="0" normalizeH="0" baseline="0" noProof="0" dirty="0">
                <a:ln>
                  <a:noFill/>
                </a:ln>
                <a:solidFill>
                  <a:srgbClr val="E55A5A"/>
                </a:solidFill>
                <a:effectLst/>
                <a:uLnTx/>
                <a:uFillTx/>
                <a:latin typeface="Montserrat"/>
                <a:sym typeface="Montserrat"/>
              </a:rPr>
              <a:t>Moodle, OBF (</a:t>
            </a:r>
            <a:r>
              <a:rPr kumimoji="0" lang="en-US" sz="1800" b="0" i="0" u="none" strike="noStrike" kern="0" cap="none" spc="0" normalizeH="0" baseline="0" noProof="0" dirty="0" err="1">
                <a:ln>
                  <a:noFill/>
                </a:ln>
                <a:solidFill>
                  <a:srgbClr val="E55A5A"/>
                </a:solidFill>
                <a:effectLst/>
                <a:uLnTx/>
                <a:uFillTx/>
                <a:latin typeface="Montserrat"/>
                <a:sym typeface="Montserrat"/>
              </a:rPr>
              <a:t>OpenBadgeFactory</a:t>
            </a:r>
            <a:r>
              <a:rPr kumimoji="0" lang="en-US" sz="1800" b="0" i="0" u="none" strike="noStrike" kern="0" cap="none" spc="0" normalizeH="0" baseline="0" noProof="0" dirty="0">
                <a:ln>
                  <a:noFill/>
                </a:ln>
                <a:solidFill>
                  <a:srgbClr val="E55A5A"/>
                </a:solidFill>
                <a:effectLst/>
                <a:uLnTx/>
                <a:uFillTx/>
                <a:latin typeface="Montserrat"/>
                <a:sym typeface="Montserrat"/>
              </a:rPr>
              <a:t>)</a:t>
            </a:r>
            <a:endParaRPr lang="en-US" sz="1800" b="0" dirty="0"/>
          </a:p>
          <a:p>
            <a:pPr>
              <a:lnSpc>
                <a:spcPct val="114999"/>
              </a:lnSpc>
            </a:pPr>
            <a:r>
              <a:rPr lang="en-US" sz="1400" b="0" dirty="0"/>
              <a:t>We chose </a:t>
            </a:r>
            <a:r>
              <a:rPr lang="en-US" sz="1400" dirty="0"/>
              <a:t>OBF</a:t>
            </a:r>
            <a:r>
              <a:rPr lang="en-US" sz="1400" b="0" dirty="0"/>
              <a:t> to allow detailed and </a:t>
            </a:r>
            <a:r>
              <a:rPr lang="en-US" sz="1400" dirty="0"/>
              <a:t>multiple endorsement</a:t>
            </a:r>
          </a:p>
          <a:p>
            <a:pPr>
              <a:lnSpc>
                <a:spcPct val="114999"/>
              </a:lnSpc>
            </a:pPr>
            <a:r>
              <a:rPr lang="en-US" sz="1400" dirty="0"/>
              <a:t>Simpler design </a:t>
            </a:r>
            <a:r>
              <a:rPr lang="en-US" sz="1400" b="0" dirty="0"/>
              <a:t>of the badge (free text, less structure than Verified Credentials)</a:t>
            </a:r>
          </a:p>
        </p:txBody>
      </p:sp>
      <p:sp>
        <p:nvSpPr>
          <p:cNvPr id="5" name="Text Placeholder 4">
            <a:extLst>
              <a:ext uri="{FF2B5EF4-FFF2-40B4-BE49-F238E27FC236}">
                <a16:creationId xmlns:a16="http://schemas.microsoft.com/office/drawing/2014/main" id="{B5E36FB1-02C8-6B16-894B-4E92B753B4F6}"/>
              </a:ext>
            </a:extLst>
          </p:cNvPr>
          <p:cNvSpPr>
            <a:spLocks noGrp="1"/>
          </p:cNvSpPr>
          <p:nvPr>
            <p:ph type="body" idx="3"/>
          </p:nvPr>
        </p:nvSpPr>
        <p:spPr/>
        <p:txBody>
          <a:bodyPr/>
          <a:lstStyle/>
          <a:p>
            <a:endParaRPr lang="en-US"/>
          </a:p>
        </p:txBody>
      </p:sp>
      <p:pic>
        <p:nvPicPr>
          <p:cNvPr id="2" name="Picture 4">
            <a:extLst>
              <a:ext uri="{FF2B5EF4-FFF2-40B4-BE49-F238E27FC236}">
                <a16:creationId xmlns:a16="http://schemas.microsoft.com/office/drawing/2014/main" id="{B8A61EB4-DE15-68F9-9F48-A551C5E82684}"/>
              </a:ext>
            </a:extLst>
          </p:cNvPr>
          <p:cNvPicPr>
            <a:picLocks noChangeAspect="1"/>
          </p:cNvPicPr>
          <p:nvPr/>
        </p:nvPicPr>
        <p:blipFill>
          <a:blip r:embed="rId3"/>
          <a:srcRect/>
          <a:stretch/>
        </p:blipFill>
        <p:spPr>
          <a:xfrm>
            <a:off x="5745862" y="2045025"/>
            <a:ext cx="5427495" cy="38884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353767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7" name="Google Shape;207;p26"/>
          <p:cNvSpPr txBox="1">
            <a:spLocks noGrp="1"/>
          </p:cNvSpPr>
          <p:nvPr>
            <p:ph type="title" idx="4294967295"/>
          </p:nvPr>
        </p:nvSpPr>
        <p:spPr>
          <a:xfrm>
            <a:off x="1024626" y="596650"/>
            <a:ext cx="7731900" cy="2958600"/>
          </a:xfrm>
          <a:prstGeom prst="rect">
            <a:avLst/>
          </a:prstGeom>
        </p:spPr>
        <p:txBody>
          <a:bodyPr spcFirstLastPara="1" wrap="square" lIns="91425" tIns="45700" rIns="91425" bIns="45700" anchor="ctr" anchorCtr="0">
            <a:noAutofit/>
          </a:bodyPr>
          <a:lstStyle/>
          <a:p>
            <a:pPr marL="0" lvl="0" indent="0" algn="l" rtl="0">
              <a:lnSpc>
                <a:spcPct val="100000"/>
              </a:lnSpc>
              <a:spcBef>
                <a:spcPts val="0"/>
              </a:spcBef>
              <a:spcAft>
                <a:spcPts val="0"/>
              </a:spcAft>
              <a:buNone/>
            </a:pPr>
            <a:r>
              <a:rPr lang="en-GB" sz="9600"/>
              <a:t>Thank you</a:t>
            </a:r>
            <a:endParaRPr sz="9600"/>
          </a:p>
        </p:txBody>
      </p:sp>
      <p:sp>
        <p:nvSpPr>
          <p:cNvPr id="208" name="Google Shape;208;p26"/>
          <p:cNvSpPr/>
          <p:nvPr/>
        </p:nvSpPr>
        <p:spPr>
          <a:xfrm>
            <a:off x="1095925" y="1169975"/>
            <a:ext cx="1975800" cy="76500"/>
          </a:xfrm>
          <a:prstGeom prst="rect">
            <a:avLst/>
          </a:prstGeom>
          <a:solidFill>
            <a:srgbClr val="DF384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9" name="Google Shape;209;p26"/>
          <p:cNvSpPr/>
          <p:nvPr/>
        </p:nvSpPr>
        <p:spPr>
          <a:xfrm>
            <a:off x="7704139" y="5678150"/>
            <a:ext cx="3982200" cy="583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26"/>
          <p:cNvSpPr txBox="1"/>
          <p:nvPr/>
        </p:nvSpPr>
        <p:spPr>
          <a:xfrm>
            <a:off x="8618764" y="3389567"/>
            <a:ext cx="3067575" cy="645275"/>
          </a:xfrm>
          <a:prstGeom prst="rect">
            <a:avLst/>
          </a:prstGeom>
          <a:noFill/>
          <a:ln>
            <a:noFill/>
          </a:ln>
        </p:spPr>
        <p:txBody>
          <a:bodyPr spcFirstLastPara="1" wrap="square" lIns="91425" tIns="91425" rIns="91425" bIns="91425" anchor="t" anchorCtr="0">
            <a:spAutoFit/>
          </a:bodyPr>
          <a:lstStyle/>
          <a:p>
            <a:pPr>
              <a:lnSpc>
                <a:spcPct val="90000"/>
              </a:lnSpc>
              <a:spcBef>
                <a:spcPts val="1000"/>
              </a:spcBef>
            </a:pPr>
            <a:r>
              <a:rPr lang="en-GB" sz="600" i="1">
                <a:solidFill>
                  <a:schemeClr val="dk1"/>
                </a:solidFill>
                <a:latin typeface="Montserrat"/>
                <a:ea typeface="Montserrat"/>
                <a:cs typeface="Montserrat"/>
                <a:sym typeface="Montserrat"/>
              </a:rPr>
              <a:t>The Ulysseus Action has received funding from the European Union under the grant agreement No 101124733. The views and opinions expressed in this communication are the sole responsibility of the authors and do not necessarily reflect the views of the European Commission</a:t>
            </a:r>
          </a:p>
        </p:txBody>
      </p:sp>
      <p:pic>
        <p:nvPicPr>
          <p:cNvPr id="4" name="Picture 3">
            <a:extLst>
              <a:ext uri="{FF2B5EF4-FFF2-40B4-BE49-F238E27FC236}">
                <a16:creationId xmlns:a16="http://schemas.microsoft.com/office/drawing/2014/main" id="{62E7A1BF-FCE8-012D-0CC7-7EDEB9FAEADF}"/>
              </a:ext>
            </a:extLst>
          </p:cNvPr>
          <p:cNvPicPr>
            <a:picLocks noChangeAspect="1"/>
          </p:cNvPicPr>
          <p:nvPr/>
        </p:nvPicPr>
        <p:blipFill>
          <a:blip r:embed="rId3"/>
          <a:stretch>
            <a:fillRect/>
          </a:stretch>
        </p:blipFill>
        <p:spPr>
          <a:xfrm>
            <a:off x="-104328" y="4611614"/>
            <a:ext cx="12192000" cy="107641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p9"/>
          <p:cNvSpPr/>
          <p:nvPr/>
        </p:nvSpPr>
        <p:spPr>
          <a:xfrm>
            <a:off x="1276396" y="1651632"/>
            <a:ext cx="10473151" cy="2585400"/>
          </a:xfrm>
          <a:prstGeom prst="rect">
            <a:avLst/>
          </a:prstGeom>
          <a:noFill/>
          <a:ln>
            <a:noFill/>
          </a:ln>
        </p:spPr>
        <p:txBody>
          <a:bodyPr spcFirstLastPara="1" wrap="square" lIns="91425" tIns="45700" rIns="91425" bIns="45700" anchor="t" anchorCtr="0">
            <a:noAutofit/>
          </a:bodyPr>
          <a:lstStyle/>
          <a:p>
            <a:pPr marL="342900" indent="-342900">
              <a:buSzPts val="1800"/>
              <a:buFont typeface="+mj-lt"/>
              <a:buAutoNum type="arabicPeriod"/>
            </a:pPr>
            <a:r>
              <a:rPr lang="en-US" sz="1800" b="1" dirty="0">
                <a:solidFill>
                  <a:srgbClr val="002060"/>
                </a:solidFill>
                <a:latin typeface="Montserrat"/>
                <a:sym typeface="Montserrat"/>
              </a:rPr>
              <a:t>Internal communication: </a:t>
            </a:r>
          </a:p>
          <a:p>
            <a:pPr lvl="3">
              <a:buSzPts val="1800"/>
            </a:pPr>
            <a:r>
              <a:rPr lang="en-US" sz="1800" b="1" dirty="0">
                <a:solidFill>
                  <a:srgbClr val="002060"/>
                </a:solidFill>
                <a:latin typeface="Montserrat"/>
                <a:sym typeface="Montserrat"/>
              </a:rPr>
              <a:t>	- </a:t>
            </a:r>
            <a:r>
              <a:rPr lang="en-US" sz="1800" dirty="0">
                <a:solidFill>
                  <a:srgbClr val="002060"/>
                </a:solidFill>
                <a:latin typeface="Montserrat"/>
              </a:rPr>
              <a:t>Intranet: </a:t>
            </a:r>
            <a:r>
              <a:rPr lang="en-US" sz="1800" dirty="0" err="1">
                <a:solidFill>
                  <a:srgbClr val="002060"/>
                </a:solidFill>
                <a:latin typeface="Montserrat"/>
              </a:rPr>
              <a:t>sharepoint</a:t>
            </a:r>
            <a:endParaRPr lang="en-US" sz="1800" dirty="0">
              <a:solidFill>
                <a:srgbClr val="002060"/>
              </a:solidFill>
              <a:latin typeface="Montserrat"/>
            </a:endParaRPr>
          </a:p>
          <a:p>
            <a:pPr lvl="3">
              <a:buSzPts val="1800"/>
            </a:pPr>
            <a:r>
              <a:rPr lang="en-US" sz="1800" b="1" dirty="0">
                <a:solidFill>
                  <a:srgbClr val="002060"/>
                </a:solidFill>
                <a:latin typeface="Montserrat"/>
              </a:rPr>
              <a:t>	- </a:t>
            </a:r>
            <a:r>
              <a:rPr lang="es-ES" sz="1800" dirty="0" err="1">
                <a:solidFill>
                  <a:srgbClr val="002060"/>
                </a:solidFill>
                <a:latin typeface="Montserrat"/>
              </a:rPr>
              <a:t>List</a:t>
            </a:r>
            <a:r>
              <a:rPr lang="es-ES" sz="1800" dirty="0">
                <a:solidFill>
                  <a:srgbClr val="002060"/>
                </a:solidFill>
                <a:latin typeface="Montserrat"/>
              </a:rPr>
              <a:t> </a:t>
            </a:r>
            <a:r>
              <a:rPr lang="es-ES" sz="1800" dirty="0" err="1">
                <a:solidFill>
                  <a:srgbClr val="002060"/>
                </a:solidFill>
                <a:latin typeface="Montserrat"/>
              </a:rPr>
              <a:t>of</a:t>
            </a:r>
            <a:r>
              <a:rPr lang="es-ES" sz="1800" dirty="0">
                <a:solidFill>
                  <a:srgbClr val="002060"/>
                </a:solidFill>
                <a:latin typeface="Montserrat"/>
              </a:rPr>
              <a:t> </a:t>
            </a:r>
            <a:r>
              <a:rPr lang="es-ES" sz="1800" dirty="0" err="1">
                <a:solidFill>
                  <a:srgbClr val="002060"/>
                </a:solidFill>
                <a:latin typeface="Montserrat"/>
              </a:rPr>
              <a:t>microcredentials</a:t>
            </a:r>
            <a:r>
              <a:rPr lang="es-ES" sz="1800" dirty="0">
                <a:solidFill>
                  <a:srgbClr val="002060"/>
                </a:solidFill>
                <a:latin typeface="Montserrat"/>
              </a:rPr>
              <a:t> </a:t>
            </a:r>
            <a:endParaRPr lang="en-US" sz="1800" dirty="0">
              <a:solidFill>
                <a:srgbClr val="002060"/>
              </a:solidFill>
              <a:latin typeface="Montserrat"/>
            </a:endParaRPr>
          </a:p>
          <a:p>
            <a:pPr lvl="3">
              <a:buSzPts val="1800"/>
            </a:pPr>
            <a:r>
              <a:rPr lang="en-US" sz="1800" b="1" dirty="0">
                <a:solidFill>
                  <a:srgbClr val="002060"/>
                </a:solidFill>
                <a:latin typeface="Montserrat"/>
              </a:rPr>
              <a:t>2. External communication (through the Ulysseus website):</a:t>
            </a:r>
          </a:p>
          <a:p>
            <a:pPr lvl="3">
              <a:buSzPts val="1800"/>
            </a:pPr>
            <a:r>
              <a:rPr lang="en-US" sz="1600" b="1" dirty="0">
                <a:solidFill>
                  <a:srgbClr val="002060"/>
                </a:solidFill>
                <a:latin typeface="Montserrat"/>
              </a:rPr>
              <a:t>                - </a:t>
            </a:r>
            <a:r>
              <a:rPr lang="en-US" sz="1800" dirty="0">
                <a:solidFill>
                  <a:srgbClr val="002060"/>
                </a:solidFill>
                <a:latin typeface="Montserrat"/>
              </a:rPr>
              <a:t>Educational offer</a:t>
            </a:r>
          </a:p>
          <a:p>
            <a:pPr marL="342900" lvl="3" indent="-342900">
              <a:buSzPts val="1800"/>
              <a:buFont typeface="+mj-lt"/>
              <a:buAutoNum type="arabicPeriod" startAt="3"/>
            </a:pPr>
            <a:r>
              <a:rPr lang="en-US" sz="1800" b="1" dirty="0">
                <a:solidFill>
                  <a:srgbClr val="002060"/>
                </a:solidFill>
                <a:latin typeface="Montserrat"/>
              </a:rPr>
              <a:t>Digital Platform implementation</a:t>
            </a:r>
          </a:p>
          <a:p>
            <a:pPr marL="342900" lvl="3" indent="-342900">
              <a:buSzPts val="1800"/>
              <a:buFont typeface="+mj-lt"/>
              <a:buAutoNum type="arabicPeriod" startAt="3"/>
            </a:pPr>
            <a:r>
              <a:rPr lang="en-GB" sz="1800" b="1" dirty="0">
                <a:solidFill>
                  <a:srgbClr val="002060"/>
                </a:solidFill>
                <a:latin typeface="Montserrat"/>
              </a:rPr>
              <a:t>Q&amp;A Session</a:t>
            </a:r>
          </a:p>
        </p:txBody>
      </p:sp>
      <p:sp>
        <p:nvSpPr>
          <p:cNvPr id="56" name="Google Shape;56;p9"/>
          <p:cNvSpPr txBox="1">
            <a:spLocks noGrp="1"/>
          </p:cNvSpPr>
          <p:nvPr>
            <p:ph type="title"/>
          </p:nvPr>
        </p:nvSpPr>
        <p:spPr>
          <a:xfrm>
            <a:off x="538775" y="171525"/>
            <a:ext cx="2497800" cy="1630500"/>
          </a:xfrm>
          <a:prstGeom prst="rect">
            <a:avLst/>
          </a:prstGeom>
        </p:spPr>
        <p:txBody>
          <a:bodyPr spcFirstLastPara="1" wrap="square" lIns="0" tIns="45700" rIns="91425" bIns="45700" anchor="t" anchorCtr="0">
            <a:noAutofit/>
          </a:bodyPr>
          <a:lstStyle/>
          <a:p>
            <a:pPr marL="0" lvl="0" indent="0" algn="l" rtl="0">
              <a:spcBef>
                <a:spcPts val="0"/>
              </a:spcBef>
              <a:spcAft>
                <a:spcPts val="0"/>
              </a:spcAft>
              <a:buNone/>
            </a:pPr>
            <a:r>
              <a:rPr lang="en-GB" dirty="0"/>
              <a:t>PRESENTATION</a:t>
            </a:r>
            <a:endParaRPr dirty="0"/>
          </a:p>
          <a:p>
            <a:pPr marL="0" lvl="0" indent="0" algn="l" rtl="0">
              <a:spcBef>
                <a:spcPts val="0"/>
              </a:spcBef>
              <a:spcAft>
                <a:spcPts val="0"/>
              </a:spcAft>
              <a:buNone/>
            </a:pPr>
            <a:r>
              <a:rPr lang="en-GB" dirty="0"/>
              <a:t>TITLE</a:t>
            </a:r>
            <a:endParaRPr dirty="0"/>
          </a:p>
          <a:p>
            <a:pPr marL="0" lvl="0" indent="0" algn="l" rtl="0">
              <a:lnSpc>
                <a:spcPct val="115000"/>
              </a:lnSpc>
              <a:spcBef>
                <a:spcPts val="400"/>
              </a:spcBef>
              <a:spcAft>
                <a:spcPts val="0"/>
              </a:spcAft>
              <a:buClr>
                <a:schemeClr val="dk1"/>
              </a:buClr>
              <a:buSzPts val="1100"/>
              <a:buFont typeface="Arial"/>
              <a:buNone/>
            </a:pPr>
            <a:r>
              <a:rPr lang="en-GB" sz="1100" b="0" dirty="0">
                <a:solidFill>
                  <a:srgbClr val="DF3849"/>
                </a:solidFill>
                <a:latin typeface="Montserrat Light"/>
                <a:ea typeface="Montserrat Light"/>
                <a:cs typeface="Montserrat Light"/>
                <a:sym typeface="Montserrat Light"/>
              </a:rPr>
              <a:t>PRESENTATION </a:t>
            </a:r>
            <a:endParaRPr sz="1400" b="0" dirty="0">
              <a:solidFill>
                <a:schemeClr val="dk1"/>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b="0" dirty="0">
                <a:solidFill>
                  <a:srgbClr val="DF3849"/>
                </a:solidFill>
                <a:latin typeface="Montserrat Light"/>
                <a:ea typeface="Montserrat Light"/>
                <a:cs typeface="Montserrat Light"/>
                <a:sym typeface="Montserrat Light"/>
              </a:rPr>
              <a:t>CONTENTS</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2" name="Google Shape;62;p10"/>
          <p:cNvSpPr txBox="1">
            <a:spLocks noGrp="1"/>
          </p:cNvSpPr>
          <p:nvPr>
            <p:ph type="title"/>
          </p:nvPr>
        </p:nvSpPr>
        <p:spPr>
          <a:xfrm>
            <a:off x="538774" y="171525"/>
            <a:ext cx="3423625" cy="824700"/>
          </a:xfrm>
          <a:prstGeom prst="rect">
            <a:avLst/>
          </a:prstGeom>
        </p:spPr>
        <p:txBody>
          <a:bodyPr spcFirstLastPara="1" wrap="square" lIns="0" tIns="45700" rIns="91425" bIns="45700" anchor="t" anchorCtr="0">
            <a:noAutofit/>
          </a:bodyPr>
          <a:lstStyle/>
          <a:p>
            <a:pPr lvl="0"/>
            <a:r>
              <a:rPr lang="es-ES" dirty="0" err="1"/>
              <a:t>Internal</a:t>
            </a:r>
            <a:r>
              <a:rPr lang="es-ES" dirty="0"/>
              <a:t> </a:t>
            </a:r>
            <a:r>
              <a:rPr lang="es-ES" dirty="0" err="1"/>
              <a:t>communication</a:t>
            </a:r>
            <a:endParaRPr dirty="0"/>
          </a:p>
        </p:txBody>
      </p:sp>
      <p:sp>
        <p:nvSpPr>
          <p:cNvPr id="64" name="Google Shape;64;p10"/>
          <p:cNvSpPr txBox="1">
            <a:spLocks noGrp="1"/>
          </p:cNvSpPr>
          <p:nvPr>
            <p:ph type="subTitle" idx="2"/>
          </p:nvPr>
        </p:nvSpPr>
        <p:spPr>
          <a:xfrm>
            <a:off x="538774" y="702928"/>
            <a:ext cx="2814025" cy="1124100"/>
          </a:xfrm>
          <a:prstGeom prst="rect">
            <a:avLst/>
          </a:prstGeom>
        </p:spPr>
        <p:txBody>
          <a:bodyPr spcFirstLastPara="1" wrap="square" lIns="0" tIns="0" rIns="91425" bIns="45700" anchor="t" anchorCtr="0">
            <a:noAutofit/>
          </a:bodyPr>
          <a:lstStyle/>
          <a:p>
            <a:pPr marL="0" lvl="0" indent="0"/>
            <a:r>
              <a:rPr lang="es-ES" dirty="0"/>
              <a:t>Ulysseus intranet: Sharepoint</a:t>
            </a:r>
            <a:endParaRPr dirty="0"/>
          </a:p>
        </p:txBody>
      </p:sp>
      <p:pic>
        <p:nvPicPr>
          <p:cNvPr id="3" name="Imagen 2" descr="Interfaz de usuario gráfica, Sitio web&#10;&#10;El contenido generado por IA puede ser incorrecto.">
            <a:extLst>
              <a:ext uri="{FF2B5EF4-FFF2-40B4-BE49-F238E27FC236}">
                <a16:creationId xmlns:a16="http://schemas.microsoft.com/office/drawing/2014/main" id="{431B5FBE-141C-F9BF-0D68-3597C9A5133E}"/>
              </a:ext>
            </a:extLst>
          </p:cNvPr>
          <p:cNvPicPr>
            <a:picLocks noChangeAspect="1"/>
          </p:cNvPicPr>
          <p:nvPr/>
        </p:nvPicPr>
        <p:blipFill>
          <a:blip r:embed="rId3"/>
          <a:srcRect l="1751" t="4912" r="633" b="631"/>
          <a:stretch>
            <a:fillRect/>
          </a:stretch>
        </p:blipFill>
        <p:spPr>
          <a:xfrm>
            <a:off x="658761" y="1258529"/>
            <a:ext cx="10923639" cy="504394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0">
          <a:extLst>
            <a:ext uri="{FF2B5EF4-FFF2-40B4-BE49-F238E27FC236}">
              <a16:creationId xmlns:a16="http://schemas.microsoft.com/office/drawing/2014/main" id="{438914C5-679B-D426-2E25-103A8591B2C0}"/>
            </a:ext>
          </a:extLst>
        </p:cNvPr>
        <p:cNvGrpSpPr/>
        <p:nvPr/>
      </p:nvGrpSpPr>
      <p:grpSpPr>
        <a:xfrm>
          <a:off x="0" y="0"/>
          <a:ext cx="0" cy="0"/>
          <a:chOff x="0" y="0"/>
          <a:chExt cx="0" cy="0"/>
        </a:xfrm>
      </p:grpSpPr>
      <p:sp>
        <p:nvSpPr>
          <p:cNvPr id="62" name="Google Shape;62;p10">
            <a:extLst>
              <a:ext uri="{FF2B5EF4-FFF2-40B4-BE49-F238E27FC236}">
                <a16:creationId xmlns:a16="http://schemas.microsoft.com/office/drawing/2014/main" id="{D77A4063-087F-8ED2-060F-CA0176993A50}"/>
              </a:ext>
            </a:extLst>
          </p:cNvPr>
          <p:cNvSpPr txBox="1">
            <a:spLocks noGrp="1"/>
          </p:cNvSpPr>
          <p:nvPr>
            <p:ph type="title"/>
          </p:nvPr>
        </p:nvSpPr>
        <p:spPr>
          <a:xfrm>
            <a:off x="538774" y="171525"/>
            <a:ext cx="4008512" cy="824700"/>
          </a:xfrm>
          <a:prstGeom prst="rect">
            <a:avLst/>
          </a:prstGeom>
        </p:spPr>
        <p:txBody>
          <a:bodyPr spcFirstLastPara="1" wrap="square" lIns="0" tIns="45700" rIns="91425" bIns="45700" anchor="t" anchorCtr="0">
            <a:noAutofit/>
          </a:bodyPr>
          <a:lstStyle/>
          <a:p>
            <a:pPr lvl="0"/>
            <a:r>
              <a:rPr lang="es-ES" dirty="0" err="1"/>
              <a:t>Internal</a:t>
            </a:r>
            <a:r>
              <a:rPr lang="es-ES" dirty="0"/>
              <a:t> </a:t>
            </a:r>
            <a:r>
              <a:rPr lang="es-ES" dirty="0" err="1"/>
              <a:t>communication</a:t>
            </a:r>
            <a:endParaRPr dirty="0"/>
          </a:p>
        </p:txBody>
      </p:sp>
      <p:sp>
        <p:nvSpPr>
          <p:cNvPr id="64" name="Google Shape;64;p10">
            <a:extLst>
              <a:ext uri="{FF2B5EF4-FFF2-40B4-BE49-F238E27FC236}">
                <a16:creationId xmlns:a16="http://schemas.microsoft.com/office/drawing/2014/main" id="{A82825D3-4A09-3AE4-D1FD-42DA63794239}"/>
              </a:ext>
            </a:extLst>
          </p:cNvPr>
          <p:cNvSpPr txBox="1">
            <a:spLocks noGrp="1"/>
          </p:cNvSpPr>
          <p:nvPr>
            <p:ph type="subTitle" idx="2"/>
          </p:nvPr>
        </p:nvSpPr>
        <p:spPr>
          <a:xfrm>
            <a:off x="538775" y="702928"/>
            <a:ext cx="3403960" cy="1124100"/>
          </a:xfrm>
          <a:prstGeom prst="rect">
            <a:avLst/>
          </a:prstGeom>
        </p:spPr>
        <p:txBody>
          <a:bodyPr spcFirstLastPara="1" wrap="square" lIns="0" tIns="0" rIns="91425" bIns="45700" anchor="t" anchorCtr="0">
            <a:noAutofit/>
          </a:bodyPr>
          <a:lstStyle/>
          <a:p>
            <a:pPr marL="0" lvl="0" indent="0"/>
            <a:r>
              <a:rPr lang="es-ES" dirty="0"/>
              <a:t>Ulysseus intranet: Sharepoint</a:t>
            </a:r>
          </a:p>
        </p:txBody>
      </p:sp>
      <p:pic>
        <p:nvPicPr>
          <p:cNvPr id="4" name="Imagen 3" descr="Interfaz de usuario gráfica&#10;&#10;El contenido generado por IA puede ser incorrecto.">
            <a:extLst>
              <a:ext uri="{FF2B5EF4-FFF2-40B4-BE49-F238E27FC236}">
                <a16:creationId xmlns:a16="http://schemas.microsoft.com/office/drawing/2014/main" id="{70C9E4FE-0E1D-AEA1-4A9E-358B5F6A2B47}"/>
              </a:ext>
            </a:extLst>
          </p:cNvPr>
          <p:cNvPicPr>
            <a:picLocks noChangeAspect="1"/>
          </p:cNvPicPr>
          <p:nvPr/>
        </p:nvPicPr>
        <p:blipFill>
          <a:blip r:embed="rId3"/>
          <a:srcRect l="-1" r="58238" b="50182"/>
          <a:stretch>
            <a:fillRect/>
          </a:stretch>
        </p:blipFill>
        <p:spPr>
          <a:xfrm>
            <a:off x="538775" y="1083639"/>
            <a:ext cx="10178386" cy="4965263"/>
          </a:xfrm>
          <a:prstGeom prst="rect">
            <a:avLst/>
          </a:prstGeom>
        </p:spPr>
      </p:pic>
    </p:spTree>
    <p:extLst>
      <p:ext uri="{BB962C8B-B14F-4D97-AF65-F5344CB8AC3E}">
        <p14:creationId xmlns:p14="http://schemas.microsoft.com/office/powerpoint/2010/main" val="2434493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CD1F94C-8447-DEDA-67F2-C6D9D38E110B}"/>
              </a:ext>
            </a:extLst>
          </p:cNvPr>
          <p:cNvSpPr>
            <a:spLocks noGrp="1"/>
          </p:cNvSpPr>
          <p:nvPr>
            <p:ph type="title"/>
          </p:nvPr>
        </p:nvSpPr>
        <p:spPr>
          <a:xfrm>
            <a:off x="538774" y="171525"/>
            <a:ext cx="3639935" cy="1843800"/>
          </a:xfrm>
        </p:spPr>
        <p:txBody>
          <a:bodyPr/>
          <a:lstStyle/>
          <a:p>
            <a:r>
              <a:rPr lang="es-ES" dirty="0" err="1"/>
              <a:t>Internal</a:t>
            </a:r>
            <a:r>
              <a:rPr lang="es-ES" dirty="0"/>
              <a:t> </a:t>
            </a:r>
            <a:r>
              <a:rPr lang="es-ES" dirty="0" err="1"/>
              <a:t>collaboration</a:t>
            </a:r>
            <a:endParaRPr lang="es-ES" dirty="0"/>
          </a:p>
        </p:txBody>
      </p:sp>
      <p:sp>
        <p:nvSpPr>
          <p:cNvPr id="4" name="Subtítulo 3">
            <a:extLst>
              <a:ext uri="{FF2B5EF4-FFF2-40B4-BE49-F238E27FC236}">
                <a16:creationId xmlns:a16="http://schemas.microsoft.com/office/drawing/2014/main" id="{DD5DEFE8-02CC-2B14-497A-CE1860954B5D}"/>
              </a:ext>
            </a:extLst>
          </p:cNvPr>
          <p:cNvSpPr>
            <a:spLocks noGrp="1"/>
          </p:cNvSpPr>
          <p:nvPr>
            <p:ph type="subTitle" idx="2"/>
          </p:nvPr>
        </p:nvSpPr>
        <p:spPr>
          <a:xfrm>
            <a:off x="538774" y="692325"/>
            <a:ext cx="4013561" cy="1124100"/>
          </a:xfrm>
        </p:spPr>
        <p:txBody>
          <a:bodyPr/>
          <a:lstStyle/>
          <a:p>
            <a:pPr marL="0" lvl="0" indent="0"/>
            <a:r>
              <a:rPr lang="es-ES" dirty="0"/>
              <a:t>Ulysseus intranet: Sharepoint</a:t>
            </a:r>
          </a:p>
        </p:txBody>
      </p:sp>
      <p:pic>
        <p:nvPicPr>
          <p:cNvPr id="6" name="Imagen 5" descr="Interfaz de usuario gráfica&#10;&#10;El contenido generado por IA puede ser incorrecto.">
            <a:extLst>
              <a:ext uri="{FF2B5EF4-FFF2-40B4-BE49-F238E27FC236}">
                <a16:creationId xmlns:a16="http://schemas.microsoft.com/office/drawing/2014/main" id="{9FD6BB7A-AA98-C70F-0C46-2858145028D7}"/>
              </a:ext>
            </a:extLst>
          </p:cNvPr>
          <p:cNvPicPr>
            <a:picLocks noChangeAspect="1"/>
          </p:cNvPicPr>
          <p:nvPr/>
        </p:nvPicPr>
        <p:blipFill>
          <a:blip r:embed="rId2"/>
          <a:srcRect r="507" b="6152"/>
          <a:stretch>
            <a:fillRect/>
          </a:stretch>
        </p:blipFill>
        <p:spPr>
          <a:xfrm>
            <a:off x="1429626" y="1093425"/>
            <a:ext cx="8609109" cy="5080742"/>
          </a:xfrm>
          <a:prstGeom prst="rect">
            <a:avLst/>
          </a:prstGeom>
        </p:spPr>
      </p:pic>
    </p:spTree>
    <p:extLst>
      <p:ext uri="{BB962C8B-B14F-4D97-AF65-F5344CB8AC3E}">
        <p14:creationId xmlns:p14="http://schemas.microsoft.com/office/powerpoint/2010/main" val="31534888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E8843A-C7F7-740F-D3BF-7821E0AD9842}"/>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6BB148C3-CBD2-BA25-21A1-EEEB906E45C6}"/>
              </a:ext>
            </a:extLst>
          </p:cNvPr>
          <p:cNvSpPr>
            <a:spLocks noGrp="1"/>
          </p:cNvSpPr>
          <p:nvPr>
            <p:ph type="title"/>
          </p:nvPr>
        </p:nvSpPr>
        <p:spPr>
          <a:xfrm>
            <a:off x="538774" y="171525"/>
            <a:ext cx="3807083" cy="1843800"/>
          </a:xfrm>
        </p:spPr>
        <p:txBody>
          <a:bodyPr/>
          <a:lstStyle/>
          <a:p>
            <a:r>
              <a:rPr lang="es-ES" dirty="0" err="1"/>
              <a:t>Internal</a:t>
            </a:r>
            <a:r>
              <a:rPr lang="es-ES" dirty="0"/>
              <a:t> </a:t>
            </a:r>
            <a:r>
              <a:rPr lang="es-ES" dirty="0" err="1"/>
              <a:t>communication</a:t>
            </a:r>
            <a:endParaRPr lang="es-ES" dirty="0"/>
          </a:p>
        </p:txBody>
      </p:sp>
      <p:sp>
        <p:nvSpPr>
          <p:cNvPr id="4" name="Subtítulo 3">
            <a:extLst>
              <a:ext uri="{FF2B5EF4-FFF2-40B4-BE49-F238E27FC236}">
                <a16:creationId xmlns:a16="http://schemas.microsoft.com/office/drawing/2014/main" id="{3594DF56-0490-65A5-DE8C-D203CCE88839}"/>
              </a:ext>
            </a:extLst>
          </p:cNvPr>
          <p:cNvSpPr>
            <a:spLocks noGrp="1"/>
          </p:cNvSpPr>
          <p:nvPr>
            <p:ph type="subTitle" idx="2"/>
          </p:nvPr>
        </p:nvSpPr>
        <p:spPr>
          <a:xfrm>
            <a:off x="538775" y="659705"/>
            <a:ext cx="3433457" cy="1124100"/>
          </a:xfrm>
        </p:spPr>
        <p:txBody>
          <a:bodyPr/>
          <a:lstStyle/>
          <a:p>
            <a:pPr marL="0" lvl="0" indent="0"/>
            <a:r>
              <a:rPr lang="es-ES"/>
              <a:t>Ulysseus intranet: Sharepoint</a:t>
            </a:r>
            <a:endParaRPr lang="es-ES" dirty="0"/>
          </a:p>
        </p:txBody>
      </p:sp>
      <p:pic>
        <p:nvPicPr>
          <p:cNvPr id="5" name="Imagen 4" descr="Interfaz de usuario gráfica, Sitio web&#10;&#10;El contenido generado por IA puede ser incorrecto.">
            <a:extLst>
              <a:ext uri="{FF2B5EF4-FFF2-40B4-BE49-F238E27FC236}">
                <a16:creationId xmlns:a16="http://schemas.microsoft.com/office/drawing/2014/main" id="{7AF43C3A-EDA3-33BB-BF64-038907491DC9}"/>
              </a:ext>
            </a:extLst>
          </p:cNvPr>
          <p:cNvPicPr>
            <a:picLocks noChangeAspect="1"/>
          </p:cNvPicPr>
          <p:nvPr/>
        </p:nvPicPr>
        <p:blipFill>
          <a:blip r:embed="rId2"/>
          <a:srcRect l="21152" t="27488" r="6810" b="5844"/>
          <a:stretch>
            <a:fillRect/>
          </a:stretch>
        </p:blipFill>
        <p:spPr>
          <a:xfrm>
            <a:off x="196644" y="963765"/>
            <a:ext cx="6292645" cy="3131410"/>
          </a:xfrm>
          <a:prstGeom prst="rect">
            <a:avLst/>
          </a:prstGeom>
        </p:spPr>
      </p:pic>
      <p:pic>
        <p:nvPicPr>
          <p:cNvPr id="8" name="Imagen 7" descr="Imagen que contiene persona, edificio, hombre, viendo">
            <a:extLst>
              <a:ext uri="{FF2B5EF4-FFF2-40B4-BE49-F238E27FC236}">
                <a16:creationId xmlns:a16="http://schemas.microsoft.com/office/drawing/2014/main" id="{0A1C40D9-DB0E-E542-5E92-87C6E2A8E39C}"/>
              </a:ext>
            </a:extLst>
          </p:cNvPr>
          <p:cNvPicPr>
            <a:picLocks noChangeAspect="1"/>
          </p:cNvPicPr>
          <p:nvPr/>
        </p:nvPicPr>
        <p:blipFill>
          <a:blip r:embed="rId3"/>
          <a:stretch>
            <a:fillRect/>
          </a:stretch>
        </p:blipFill>
        <p:spPr>
          <a:xfrm>
            <a:off x="5702711" y="3198651"/>
            <a:ext cx="6292645" cy="3033525"/>
          </a:xfrm>
          <a:prstGeom prst="rect">
            <a:avLst/>
          </a:prstGeom>
        </p:spPr>
      </p:pic>
      <p:pic>
        <p:nvPicPr>
          <p:cNvPr id="10" name="Imagen 9" descr="Texto, Carta&#10;&#10;El contenido generado por IA puede ser incorrecto.">
            <a:extLst>
              <a:ext uri="{FF2B5EF4-FFF2-40B4-BE49-F238E27FC236}">
                <a16:creationId xmlns:a16="http://schemas.microsoft.com/office/drawing/2014/main" id="{BEAFDD33-B2E8-C34F-6A9C-9C0D7563DC4B}"/>
              </a:ext>
            </a:extLst>
          </p:cNvPr>
          <p:cNvPicPr>
            <a:picLocks noChangeAspect="1"/>
          </p:cNvPicPr>
          <p:nvPr/>
        </p:nvPicPr>
        <p:blipFill>
          <a:blip r:embed="rId4"/>
          <a:stretch>
            <a:fillRect/>
          </a:stretch>
        </p:blipFill>
        <p:spPr>
          <a:xfrm>
            <a:off x="6489289" y="0"/>
            <a:ext cx="5847812" cy="2797551"/>
          </a:xfrm>
          <a:prstGeom prst="rect">
            <a:avLst/>
          </a:prstGeom>
        </p:spPr>
      </p:pic>
    </p:spTree>
    <p:extLst>
      <p:ext uri="{BB962C8B-B14F-4D97-AF65-F5344CB8AC3E}">
        <p14:creationId xmlns:p14="http://schemas.microsoft.com/office/powerpoint/2010/main" val="22772209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EB5F04-F629-5903-C30C-7FAB049DBB67}"/>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24FAE75E-6341-03FD-9136-81A67272EE49}"/>
              </a:ext>
            </a:extLst>
          </p:cNvPr>
          <p:cNvSpPr>
            <a:spLocks noGrp="1"/>
          </p:cNvSpPr>
          <p:nvPr>
            <p:ph type="title"/>
          </p:nvPr>
        </p:nvSpPr>
        <p:spPr>
          <a:xfrm>
            <a:off x="538774" y="171525"/>
            <a:ext cx="3561277" cy="1843800"/>
          </a:xfrm>
        </p:spPr>
        <p:txBody>
          <a:bodyPr/>
          <a:lstStyle/>
          <a:p>
            <a:r>
              <a:rPr lang="es-ES" dirty="0" err="1"/>
              <a:t>Internal</a:t>
            </a:r>
            <a:r>
              <a:rPr lang="es-ES" dirty="0"/>
              <a:t> </a:t>
            </a:r>
            <a:r>
              <a:rPr lang="es-ES" dirty="0" err="1"/>
              <a:t>communication</a:t>
            </a:r>
            <a:endParaRPr lang="es-ES" dirty="0"/>
          </a:p>
        </p:txBody>
      </p:sp>
      <p:sp>
        <p:nvSpPr>
          <p:cNvPr id="4" name="Subtítulo 3">
            <a:extLst>
              <a:ext uri="{FF2B5EF4-FFF2-40B4-BE49-F238E27FC236}">
                <a16:creationId xmlns:a16="http://schemas.microsoft.com/office/drawing/2014/main" id="{CBCE35E9-C003-7B8B-B017-0108B40DD5D4}"/>
              </a:ext>
            </a:extLst>
          </p:cNvPr>
          <p:cNvSpPr>
            <a:spLocks noGrp="1"/>
          </p:cNvSpPr>
          <p:nvPr>
            <p:ph type="subTitle" idx="2"/>
          </p:nvPr>
        </p:nvSpPr>
        <p:spPr>
          <a:xfrm>
            <a:off x="538775" y="659705"/>
            <a:ext cx="3728425" cy="1124100"/>
          </a:xfrm>
        </p:spPr>
        <p:txBody>
          <a:bodyPr/>
          <a:lstStyle/>
          <a:p>
            <a:pPr marL="0" lvl="0" indent="0"/>
            <a:r>
              <a:rPr lang="es-ES" dirty="0"/>
              <a:t>Ulysseus intranet: Sharepoint</a:t>
            </a:r>
          </a:p>
        </p:txBody>
      </p:sp>
      <p:pic>
        <p:nvPicPr>
          <p:cNvPr id="5" name="Imagen 4" descr="Interfaz de usuario gráfica, Sitio web&#10;&#10;El contenido generado por IA puede ser incorrecto.">
            <a:extLst>
              <a:ext uri="{FF2B5EF4-FFF2-40B4-BE49-F238E27FC236}">
                <a16:creationId xmlns:a16="http://schemas.microsoft.com/office/drawing/2014/main" id="{44BBE359-4805-D76C-DFC8-F0F0AEE94D17}"/>
              </a:ext>
            </a:extLst>
          </p:cNvPr>
          <p:cNvPicPr>
            <a:picLocks noChangeAspect="1"/>
          </p:cNvPicPr>
          <p:nvPr/>
        </p:nvPicPr>
        <p:blipFill>
          <a:blip r:embed="rId2"/>
          <a:srcRect l="21152" t="27488" r="6810" b="5844"/>
          <a:stretch>
            <a:fillRect/>
          </a:stretch>
        </p:blipFill>
        <p:spPr>
          <a:xfrm>
            <a:off x="196644" y="963765"/>
            <a:ext cx="6292645" cy="3131410"/>
          </a:xfrm>
          <a:prstGeom prst="rect">
            <a:avLst/>
          </a:prstGeom>
        </p:spPr>
      </p:pic>
      <p:pic>
        <p:nvPicPr>
          <p:cNvPr id="8" name="Imagen 7" descr="Imagen que contiene persona, edificio, hombre, viendo">
            <a:extLst>
              <a:ext uri="{FF2B5EF4-FFF2-40B4-BE49-F238E27FC236}">
                <a16:creationId xmlns:a16="http://schemas.microsoft.com/office/drawing/2014/main" id="{38C9E2C7-D0AC-BBF6-3CEF-93924E0775A2}"/>
              </a:ext>
            </a:extLst>
          </p:cNvPr>
          <p:cNvPicPr>
            <a:picLocks noChangeAspect="1"/>
          </p:cNvPicPr>
          <p:nvPr/>
        </p:nvPicPr>
        <p:blipFill>
          <a:blip r:embed="rId3"/>
          <a:stretch>
            <a:fillRect/>
          </a:stretch>
        </p:blipFill>
        <p:spPr>
          <a:xfrm>
            <a:off x="5702711" y="3198651"/>
            <a:ext cx="6292645" cy="3033525"/>
          </a:xfrm>
          <a:prstGeom prst="rect">
            <a:avLst/>
          </a:prstGeom>
        </p:spPr>
      </p:pic>
      <p:pic>
        <p:nvPicPr>
          <p:cNvPr id="10" name="Imagen 9" descr="Texto, Carta&#10;&#10;El contenido generado por IA puede ser incorrecto.">
            <a:extLst>
              <a:ext uri="{FF2B5EF4-FFF2-40B4-BE49-F238E27FC236}">
                <a16:creationId xmlns:a16="http://schemas.microsoft.com/office/drawing/2014/main" id="{B130E8C3-B5BE-3407-2594-41CA12658091}"/>
              </a:ext>
            </a:extLst>
          </p:cNvPr>
          <p:cNvPicPr>
            <a:picLocks noChangeAspect="1"/>
          </p:cNvPicPr>
          <p:nvPr/>
        </p:nvPicPr>
        <p:blipFill>
          <a:blip r:embed="rId4"/>
          <a:stretch>
            <a:fillRect/>
          </a:stretch>
        </p:blipFill>
        <p:spPr>
          <a:xfrm>
            <a:off x="6489289" y="0"/>
            <a:ext cx="5847812" cy="2797551"/>
          </a:xfrm>
          <a:prstGeom prst="rect">
            <a:avLst/>
          </a:prstGeom>
        </p:spPr>
      </p:pic>
      <p:sp>
        <p:nvSpPr>
          <p:cNvPr id="11" name="Elipse 10">
            <a:extLst>
              <a:ext uri="{FF2B5EF4-FFF2-40B4-BE49-F238E27FC236}">
                <a16:creationId xmlns:a16="http://schemas.microsoft.com/office/drawing/2014/main" id="{947BBF0C-C8BA-129D-374C-0F0A0E6F037D}"/>
              </a:ext>
            </a:extLst>
          </p:cNvPr>
          <p:cNvSpPr/>
          <p:nvPr/>
        </p:nvSpPr>
        <p:spPr>
          <a:xfrm>
            <a:off x="5535562" y="5602474"/>
            <a:ext cx="2546554" cy="914400"/>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300452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FE0310-E42A-10E0-CA7C-F4FFBCBA891A}"/>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28793275-3379-6646-9BD8-D60631A8F4FF}"/>
              </a:ext>
            </a:extLst>
          </p:cNvPr>
          <p:cNvSpPr>
            <a:spLocks noGrp="1"/>
          </p:cNvSpPr>
          <p:nvPr>
            <p:ph type="title"/>
          </p:nvPr>
        </p:nvSpPr>
        <p:spPr>
          <a:xfrm>
            <a:off x="538774" y="171525"/>
            <a:ext cx="3639935" cy="1843800"/>
          </a:xfrm>
        </p:spPr>
        <p:txBody>
          <a:bodyPr/>
          <a:lstStyle/>
          <a:p>
            <a:r>
              <a:rPr lang="es-ES" dirty="0" err="1"/>
              <a:t>Internal</a:t>
            </a:r>
            <a:r>
              <a:rPr lang="es-ES" dirty="0"/>
              <a:t> </a:t>
            </a:r>
            <a:r>
              <a:rPr lang="es-ES" dirty="0" err="1"/>
              <a:t>communication</a:t>
            </a:r>
            <a:endParaRPr lang="es-ES" dirty="0"/>
          </a:p>
        </p:txBody>
      </p:sp>
      <p:sp>
        <p:nvSpPr>
          <p:cNvPr id="4" name="Subtítulo 3">
            <a:extLst>
              <a:ext uri="{FF2B5EF4-FFF2-40B4-BE49-F238E27FC236}">
                <a16:creationId xmlns:a16="http://schemas.microsoft.com/office/drawing/2014/main" id="{BDFB9F71-95FF-712A-247F-6B018444238E}"/>
              </a:ext>
            </a:extLst>
          </p:cNvPr>
          <p:cNvSpPr>
            <a:spLocks noGrp="1"/>
          </p:cNvSpPr>
          <p:nvPr>
            <p:ph type="subTitle" idx="2"/>
          </p:nvPr>
        </p:nvSpPr>
        <p:spPr>
          <a:xfrm>
            <a:off x="538775" y="659705"/>
            <a:ext cx="3816915" cy="1124100"/>
          </a:xfrm>
        </p:spPr>
        <p:txBody>
          <a:bodyPr/>
          <a:lstStyle/>
          <a:p>
            <a:pPr marL="0" lvl="0" indent="0"/>
            <a:r>
              <a:rPr lang="es-ES" dirty="0"/>
              <a:t>Ulysseus intranet: Sharepoint</a:t>
            </a:r>
          </a:p>
        </p:txBody>
      </p:sp>
      <p:pic>
        <p:nvPicPr>
          <p:cNvPr id="5" name="Imagen 4" descr="Interfaz de usuario gráfica, Sitio web&#10;&#10;El contenido generado por IA puede ser incorrecto.">
            <a:extLst>
              <a:ext uri="{FF2B5EF4-FFF2-40B4-BE49-F238E27FC236}">
                <a16:creationId xmlns:a16="http://schemas.microsoft.com/office/drawing/2014/main" id="{08707D9E-4029-8E98-250D-25B1B490CBB7}"/>
              </a:ext>
            </a:extLst>
          </p:cNvPr>
          <p:cNvPicPr>
            <a:picLocks noChangeAspect="1"/>
          </p:cNvPicPr>
          <p:nvPr/>
        </p:nvPicPr>
        <p:blipFill>
          <a:blip r:embed="rId2"/>
          <a:srcRect l="21152" t="27488" r="6810" b="5844"/>
          <a:stretch>
            <a:fillRect/>
          </a:stretch>
        </p:blipFill>
        <p:spPr>
          <a:xfrm>
            <a:off x="196644" y="963765"/>
            <a:ext cx="6292645" cy="3131410"/>
          </a:xfrm>
          <a:prstGeom prst="rect">
            <a:avLst/>
          </a:prstGeom>
        </p:spPr>
      </p:pic>
      <p:pic>
        <p:nvPicPr>
          <p:cNvPr id="8" name="Imagen 7" descr="Imagen que contiene persona, edificio, hombre, viendo">
            <a:extLst>
              <a:ext uri="{FF2B5EF4-FFF2-40B4-BE49-F238E27FC236}">
                <a16:creationId xmlns:a16="http://schemas.microsoft.com/office/drawing/2014/main" id="{600228E8-FFB7-6A82-687A-24FDA9179EA6}"/>
              </a:ext>
            </a:extLst>
          </p:cNvPr>
          <p:cNvPicPr>
            <a:picLocks noChangeAspect="1"/>
          </p:cNvPicPr>
          <p:nvPr/>
        </p:nvPicPr>
        <p:blipFill>
          <a:blip r:embed="rId3"/>
          <a:stretch>
            <a:fillRect/>
          </a:stretch>
        </p:blipFill>
        <p:spPr>
          <a:xfrm>
            <a:off x="5702711" y="3198651"/>
            <a:ext cx="6292645" cy="3033525"/>
          </a:xfrm>
          <a:prstGeom prst="rect">
            <a:avLst/>
          </a:prstGeom>
        </p:spPr>
      </p:pic>
      <p:pic>
        <p:nvPicPr>
          <p:cNvPr id="10" name="Imagen 9" descr="Texto, Carta&#10;&#10;El contenido generado por IA puede ser incorrecto.">
            <a:extLst>
              <a:ext uri="{FF2B5EF4-FFF2-40B4-BE49-F238E27FC236}">
                <a16:creationId xmlns:a16="http://schemas.microsoft.com/office/drawing/2014/main" id="{BA22EB0A-2E3A-2E80-01C7-25EF6C82892F}"/>
              </a:ext>
            </a:extLst>
          </p:cNvPr>
          <p:cNvPicPr>
            <a:picLocks noChangeAspect="1"/>
          </p:cNvPicPr>
          <p:nvPr/>
        </p:nvPicPr>
        <p:blipFill>
          <a:blip r:embed="rId4"/>
          <a:stretch>
            <a:fillRect/>
          </a:stretch>
        </p:blipFill>
        <p:spPr>
          <a:xfrm>
            <a:off x="6489289" y="0"/>
            <a:ext cx="5847812" cy="2797551"/>
          </a:xfrm>
          <a:prstGeom prst="rect">
            <a:avLst/>
          </a:prstGeom>
        </p:spPr>
      </p:pic>
      <p:sp>
        <p:nvSpPr>
          <p:cNvPr id="11" name="Elipse 10">
            <a:extLst>
              <a:ext uri="{FF2B5EF4-FFF2-40B4-BE49-F238E27FC236}">
                <a16:creationId xmlns:a16="http://schemas.microsoft.com/office/drawing/2014/main" id="{D05503CC-08DC-5B5E-FACC-E8F5D6225BE0}"/>
              </a:ext>
            </a:extLst>
          </p:cNvPr>
          <p:cNvSpPr/>
          <p:nvPr/>
        </p:nvSpPr>
        <p:spPr>
          <a:xfrm>
            <a:off x="5535562" y="5602474"/>
            <a:ext cx="2546554" cy="914400"/>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graphicFrame>
        <p:nvGraphicFramePr>
          <p:cNvPr id="12" name="Tabla 11">
            <a:extLst>
              <a:ext uri="{FF2B5EF4-FFF2-40B4-BE49-F238E27FC236}">
                <a16:creationId xmlns:a16="http://schemas.microsoft.com/office/drawing/2014/main" id="{FAFE70EC-7279-2594-1027-C07EFD4E7F97}"/>
              </a:ext>
            </a:extLst>
          </p:cNvPr>
          <p:cNvGraphicFramePr>
            <a:graphicFrameLocks noGrp="1"/>
          </p:cNvGraphicFramePr>
          <p:nvPr/>
        </p:nvGraphicFramePr>
        <p:xfrm>
          <a:off x="196644" y="4095175"/>
          <a:ext cx="5440516" cy="2103120"/>
        </p:xfrm>
        <a:graphic>
          <a:graphicData uri="http://schemas.openxmlformats.org/drawingml/2006/table">
            <a:tbl>
              <a:tblPr firstRow="1" bandRow="1">
                <a:tableStyleId>{1BA97A72-AB28-4266-9B26-AA523620B91A}</a:tableStyleId>
              </a:tblPr>
              <a:tblGrid>
                <a:gridCol w="5440516">
                  <a:extLst>
                    <a:ext uri="{9D8B030D-6E8A-4147-A177-3AD203B41FA5}">
                      <a16:colId xmlns:a16="http://schemas.microsoft.com/office/drawing/2014/main" val="548616557"/>
                    </a:ext>
                  </a:extLst>
                </a:gridCol>
              </a:tblGrid>
              <a:tr h="370840">
                <a:tc>
                  <a:txBody>
                    <a:bodyPr/>
                    <a:lstStyle/>
                    <a:p>
                      <a:pPr marL="285750" indent="-285750">
                        <a:buFont typeface="Arial" panose="020B0604020202020204" pitchFamily="34" charset="0"/>
                        <a:buChar char="•"/>
                      </a:pPr>
                      <a:r>
                        <a:rPr lang="en-US" sz="1200" dirty="0"/>
                        <a:t>Shared calendars (meetings, deadlines, milestones)</a:t>
                      </a:r>
                    </a:p>
                    <a:p>
                      <a:pPr marL="285750" indent="-285750">
                        <a:buFont typeface="Arial" panose="020B0604020202020204" pitchFamily="34" charset="0"/>
                        <a:buChar char="•"/>
                      </a:pPr>
                      <a:r>
                        <a:rPr lang="en-US" sz="1200" dirty="0"/>
                        <a:t>Deliverable tracking and follow-up (status, owners, next steps)</a:t>
                      </a:r>
                    </a:p>
                    <a:p>
                      <a:pPr marL="285750" indent="-285750">
                        <a:buFont typeface="Arial" panose="020B0604020202020204" pitchFamily="34" charset="0"/>
                        <a:buChar char="•"/>
                      </a:pPr>
                      <a:r>
                        <a:rPr lang="en-US" sz="1200" dirty="0"/>
                        <a:t>Shared documentation repository (templates, guidelines, reference documents)</a:t>
                      </a:r>
                    </a:p>
                    <a:p>
                      <a:pPr marL="285750" indent="-285750">
                        <a:buFont typeface="Arial" panose="020B0604020202020204" pitchFamily="34" charset="0"/>
                        <a:buChar char="•"/>
                      </a:pPr>
                      <a:r>
                        <a:rPr lang="en-US" sz="1200" dirty="0"/>
                        <a:t>Task progress documentation (updates, drafts, version history, evidence)</a:t>
                      </a:r>
                    </a:p>
                    <a:p>
                      <a:pPr marL="285750" indent="-285750">
                        <a:buFont typeface="Arial" panose="020B0604020202020204" pitchFamily="34" charset="0"/>
                        <a:buChar char="•"/>
                      </a:pPr>
                      <a:r>
                        <a:rPr lang="en-US" sz="1200" dirty="0"/>
                        <a:t>Meeting materials (agendas, minutes, presentations, attendance lists)</a:t>
                      </a:r>
                    </a:p>
                    <a:p>
                      <a:pPr marL="285750" indent="-285750">
                        <a:buFont typeface="Arial" panose="020B0604020202020204" pitchFamily="34" charset="0"/>
                        <a:buChar char="•"/>
                      </a:pPr>
                      <a:r>
                        <a:rPr lang="en-US" sz="1200" dirty="0"/>
                        <a:t>Action items and responsibilities (task assignments, timelines)</a:t>
                      </a:r>
                    </a:p>
                    <a:p>
                      <a:pPr marL="285750" indent="-285750">
                        <a:buFont typeface="Arial" panose="020B0604020202020204" pitchFamily="34" charset="0"/>
                        <a:buChar char="•"/>
                      </a:pPr>
                      <a:r>
                        <a:rPr lang="en-US" sz="1200" dirty="0"/>
                        <a:t>Internal announcements and updates (news, reminders, coordination notes)</a:t>
                      </a:r>
                    </a:p>
                    <a:p>
                      <a:pPr marL="285750" indent="-285750">
                        <a:buFont typeface="Arial" panose="020B0604020202020204" pitchFamily="34" charset="0"/>
                        <a:buChar char="•"/>
                      </a:pPr>
                      <a:r>
                        <a:rPr lang="en-US" sz="1200" dirty="0"/>
                        <a:t>Collaboration tools and workspaces (co-editing, shared folders, discussion threads)</a:t>
                      </a:r>
                      <a:r>
                        <a:rPr lang="es-ES" sz="1200" dirty="0"/>
                        <a:t>.</a:t>
                      </a:r>
                      <a:endParaRPr lang="en-US" sz="1200" dirty="0"/>
                    </a:p>
                  </a:txBody>
                  <a:tcPr/>
                </a:tc>
                <a:extLst>
                  <a:ext uri="{0D108BD9-81ED-4DB2-BD59-A6C34878D82A}">
                    <a16:rowId xmlns:a16="http://schemas.microsoft.com/office/drawing/2014/main" val="261878173"/>
                  </a:ext>
                </a:extLst>
              </a:tr>
            </a:tbl>
          </a:graphicData>
        </a:graphic>
      </p:graphicFrame>
    </p:spTree>
    <p:extLst>
      <p:ext uri="{BB962C8B-B14F-4D97-AF65-F5344CB8AC3E}">
        <p14:creationId xmlns:p14="http://schemas.microsoft.com/office/powerpoint/2010/main" val="3060128678"/>
      </p:ext>
    </p:extLst>
  </p:cSld>
  <p:clrMapOvr>
    <a:masterClrMapping/>
  </p:clrMapOvr>
</p:sld>
</file>

<file path=ppt/theme/theme1.xml><?xml version="1.0" encoding="utf-8"?>
<a:theme xmlns:a="http://schemas.openxmlformats.org/drawingml/2006/main" name="Ulysseus template - Master">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6E50CF8584B474DA885E0DE4EE31CED" ma:contentTypeVersion="15" ma:contentTypeDescription="Create a new document." ma:contentTypeScope="" ma:versionID="80e0f2c8c9876ecfdbee42665805df5c">
  <xsd:schema xmlns:xsd="http://www.w3.org/2001/XMLSchema" xmlns:xs="http://www.w3.org/2001/XMLSchema" xmlns:p="http://schemas.microsoft.com/office/2006/metadata/properties" xmlns:ns2="83c701b5-390e-4055-8411-7a4b5d87c989" xmlns:ns3="efec206c-38b8-4139-ac30-df290b8f9221" targetNamespace="http://schemas.microsoft.com/office/2006/metadata/properties" ma:root="true" ma:fieldsID="68b9838088a4a19c91414e9358312e03" ns2:_="" ns3:_="">
    <xsd:import namespace="83c701b5-390e-4055-8411-7a4b5d87c989"/>
    <xsd:import namespace="efec206c-38b8-4139-ac30-df290b8f922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ObjectDetectorVersions" minOccurs="0"/>
                <xsd:element ref="ns2:lcf76f155ced4ddcb4097134ff3c332f" minOccurs="0"/>
                <xsd:element ref="ns3:TaxCatchAll"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c701b5-390e-4055-8411-7a4b5d87c98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5672ad60-a939-4b07-b263-262bdfdd8394" ma:termSetId="09814cd3-568e-fe90-9814-8d621ff8fb84" ma:anchorId="fba54fb3-c3e1-fe81-a776-ca4b69148c4d" ma:open="true" ma:isKeyword="false">
      <xsd:complexType>
        <xsd:sequence>
          <xsd:element ref="pc:Terms" minOccurs="0" maxOccurs="1"/>
        </xsd:sequence>
      </xsd:complex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fec206c-38b8-4139-ac30-df290b8f9221"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795ad91d-5b7b-41e3-bd20-722fb3366212}" ma:internalName="TaxCatchAll" ma:showField="CatchAllData" ma:web="efec206c-38b8-4139-ac30-df290b8f92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efec206c-38b8-4139-ac30-df290b8f9221" xsi:nil="true"/>
    <lcf76f155ced4ddcb4097134ff3c332f xmlns="83c701b5-390e-4055-8411-7a4b5d87c98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48E828F-BF25-4C02-8EA2-222CA3F7E5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3c701b5-390e-4055-8411-7a4b5d87c989"/>
    <ds:schemaRef ds:uri="efec206c-38b8-4139-ac30-df290b8f92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5B78928-C7CD-4C9E-AD49-5D225E133F5A}">
  <ds:schemaRefs>
    <ds:schemaRef ds:uri="http://schemas.microsoft.com/sharepoint/v3/contenttype/forms"/>
  </ds:schemaRefs>
</ds:datastoreItem>
</file>

<file path=customXml/itemProps3.xml><?xml version="1.0" encoding="utf-8"?>
<ds:datastoreItem xmlns:ds="http://schemas.openxmlformats.org/officeDocument/2006/customXml" ds:itemID="{A455D8F0-5493-4EDA-A11D-A8E3934A2AA3}">
  <ds:schemaRefs>
    <ds:schemaRef ds:uri="efec206c-38b8-4139-ac30-df290b8f9221"/>
    <ds:schemaRef ds:uri="http://purl.org/dc/terms/"/>
    <ds:schemaRef ds:uri="http://schemas.microsoft.com/office/2006/documentManagement/types"/>
    <ds:schemaRef ds:uri="http://purl.org/dc/elements/1.1/"/>
    <ds:schemaRef ds:uri="http://schemas.openxmlformats.org/package/2006/metadata/core-properties"/>
    <ds:schemaRef ds:uri="http://purl.org/dc/dcmitype/"/>
    <ds:schemaRef ds:uri="83c701b5-390e-4055-8411-7a4b5d87c989"/>
    <ds:schemaRef ds:uri="http://schemas.microsoft.com/office/infopath/2007/PartnerControl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907</Words>
  <Application>Microsoft Office PowerPoint</Application>
  <PresentationFormat>Widescreen</PresentationFormat>
  <Paragraphs>241</Paragraphs>
  <Slides>22</Slides>
  <Notes>17</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Ulysseus template - Master</vt:lpstr>
      <vt:lpstr>How digital ecosystems are supporting microcredentials and course catalogues</vt:lpstr>
      <vt:lpstr>PowerPoint Presentation</vt:lpstr>
      <vt:lpstr>PRESENTATION TITLE PRESENTATION  CONTENTS</vt:lpstr>
      <vt:lpstr>Internal communication</vt:lpstr>
      <vt:lpstr>Internal communication</vt:lpstr>
      <vt:lpstr>Internal collaboration</vt:lpstr>
      <vt:lpstr>Internal communication</vt:lpstr>
      <vt:lpstr>Internal communication</vt:lpstr>
      <vt:lpstr>Internal communication</vt:lpstr>
      <vt:lpstr>Internal communication</vt:lpstr>
      <vt:lpstr>Internal communication</vt:lpstr>
      <vt:lpstr>External communication</vt:lpstr>
      <vt:lpstr>External communication</vt:lpstr>
      <vt:lpstr>External communication</vt:lpstr>
      <vt:lpstr>PowerPoint Presentation</vt:lpstr>
      <vt:lpstr>External collaboration</vt:lpstr>
      <vt:lpstr>Digital Platform implementation</vt:lpstr>
      <vt:lpstr>Public websites</vt:lpstr>
      <vt:lpstr>Intranet &amp; Collaboration</vt:lpstr>
      <vt:lpstr>Learning Management System (LMS)</vt:lpstr>
      <vt:lpstr>Micro-credentials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Nacho Sáenz</dc:creator>
  <cp:lastModifiedBy>Jean-Loic Cavazza</cp:lastModifiedBy>
  <cp:revision>35</cp:revision>
  <dcterms:modified xsi:type="dcterms:W3CDTF">2026-01-26T12:36:33Z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0x010100A6E50CF8584B474DA885E0DE4EE31CED</vt:lpwstr>
  </property>
  <property fmtid="{D5CDD505-2E9C-101B-9397-08002B2CF9AE}" pid="3" name="MediaServiceImageTags">
    <vt:lpwstr/>
  </property>
</Properties>
</file>