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7"/>
  </p:notesMasterIdLst>
  <p:sldIdLst>
    <p:sldId id="256" r:id="rId2"/>
    <p:sldId id="279" r:id="rId3"/>
    <p:sldId id="290" r:id="rId4"/>
    <p:sldId id="302" r:id="rId5"/>
    <p:sldId id="269" r:id="rId6"/>
    <p:sldId id="289" r:id="rId7"/>
    <p:sldId id="288" r:id="rId8"/>
    <p:sldId id="303" r:id="rId9"/>
    <p:sldId id="304" r:id="rId10"/>
    <p:sldId id="305" r:id="rId11"/>
    <p:sldId id="306" r:id="rId12"/>
    <p:sldId id="310" r:id="rId13"/>
    <p:sldId id="307" r:id="rId14"/>
    <p:sldId id="308" r:id="rId15"/>
    <p:sldId id="309" r:id="rId16"/>
    <p:sldId id="267" r:id="rId17"/>
    <p:sldId id="268" r:id="rId18"/>
    <p:sldId id="295" r:id="rId19"/>
    <p:sldId id="297" r:id="rId20"/>
    <p:sldId id="298" r:id="rId21"/>
    <p:sldId id="311" r:id="rId22"/>
    <p:sldId id="312" r:id="rId23"/>
    <p:sldId id="313" r:id="rId24"/>
    <p:sldId id="314" r:id="rId25"/>
    <p:sldId id="315" r:id="rId26"/>
    <p:sldId id="316" r:id="rId27"/>
    <p:sldId id="300" r:id="rId28"/>
    <p:sldId id="291" r:id="rId29"/>
    <p:sldId id="292" r:id="rId30"/>
    <p:sldId id="294" r:id="rId31"/>
    <p:sldId id="293" r:id="rId32"/>
    <p:sldId id="260" r:id="rId33"/>
    <p:sldId id="261" r:id="rId34"/>
    <p:sldId id="301" r:id="rId35"/>
    <p:sldId id="264" r:id="rId36"/>
  </p:sldIdLst>
  <p:sldSz cx="9144000" cy="5143500" type="screen16x9"/>
  <p:notesSz cx="6858000" cy="9144000"/>
  <p:embeddedFontLst>
    <p:embeddedFont>
      <p:font typeface="Merriweather" panose="00000500000000000000" pitchFamily="2" charset="0"/>
      <p:regular r:id="rId38"/>
      <p:bold r:id="rId39"/>
      <p:italic r:id="rId40"/>
      <p:boldItalic r:id="rId41"/>
    </p:embeddedFont>
    <p:embeddedFont>
      <p:font typeface="Mulish" panose="020B0604020202020204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41E1DB-C8C7-43EF-9CBA-C05BCF1DA0D7}" v="39" dt="2026-01-27T07:06:30.5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4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264" y="3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el Oostdijk" userId="5ac8d2971845b118" providerId="LiveId" clId="{AA902478-197B-4612-AE0D-6D2B904B5107}"/>
    <pc:docChg chg="undo custSel addSld delSld modSld sldOrd">
      <pc:chgData name="Marcel Oostdijk" userId="5ac8d2971845b118" providerId="LiveId" clId="{AA902478-197B-4612-AE0D-6D2B904B5107}" dt="2026-01-27T07:07:56.091" v="1359"/>
      <pc:docMkLst>
        <pc:docMk/>
      </pc:docMkLst>
      <pc:sldChg chg="modSp mod">
        <pc:chgData name="Marcel Oostdijk" userId="5ac8d2971845b118" providerId="LiveId" clId="{AA902478-197B-4612-AE0D-6D2B904B5107}" dt="2026-01-27T06:13:50.135" v="927" actId="20577"/>
        <pc:sldMkLst>
          <pc:docMk/>
          <pc:sldMk cId="0" sldId="256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56"/>
            <ac:spMk id="67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56"/>
            <ac:spMk id="70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56"/>
            <ac:spMk id="71" creationId="{00000000-0000-0000-0000-000000000000}"/>
          </ac:spMkLst>
        </pc:spChg>
        <pc:spChg chg="mod">
          <ac:chgData name="Marcel Oostdijk" userId="5ac8d2971845b118" providerId="LiveId" clId="{AA902478-197B-4612-AE0D-6D2B904B5107}" dt="2026-01-27T06:13:50.135" v="927" actId="20577"/>
          <ac:spMkLst>
            <pc:docMk/>
            <pc:sldMk cId="0" sldId="256"/>
            <ac:spMk id="73" creationId="{00000000-0000-0000-0000-000000000000}"/>
          </ac:spMkLst>
        </pc:spChg>
      </pc:sldChg>
      <pc:sldChg chg="modSp mod">
        <pc:chgData name="Marcel Oostdijk" userId="5ac8d2971845b118" providerId="LiveId" clId="{AA902478-197B-4612-AE0D-6D2B904B5107}" dt="2026-01-26T22:27:33.531" v="1" actId="790"/>
        <pc:sldMkLst>
          <pc:docMk/>
          <pc:sldMk cId="0" sldId="260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0"/>
            <ac:spMk id="124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0"/>
            <ac:spMk id="125" creationId="{00000000-0000-0000-0000-000000000000}"/>
          </ac:spMkLst>
        </pc:spChg>
      </pc:sldChg>
      <pc:sldChg chg="modSp mod">
        <pc:chgData name="Marcel Oostdijk" userId="5ac8d2971845b118" providerId="LiveId" clId="{AA902478-197B-4612-AE0D-6D2B904B5107}" dt="2026-01-26T22:27:33.531" v="1" actId="790"/>
        <pc:sldMkLst>
          <pc:docMk/>
          <pc:sldMk cId="0" sldId="261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1"/>
            <ac:spMk id="135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1"/>
            <ac:spMk id="136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1"/>
            <ac:spMk id="137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1"/>
            <ac:spMk id="139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1"/>
            <ac:spMk id="141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1"/>
            <ac:spMk id="143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1"/>
            <ac:spMk id="145" creationId="{00000000-0000-0000-0000-000000000000}"/>
          </ac:spMkLst>
        </pc:spChg>
      </pc:sldChg>
      <pc:sldChg chg="modSp mod">
        <pc:chgData name="Marcel Oostdijk" userId="5ac8d2971845b118" providerId="LiveId" clId="{AA902478-197B-4612-AE0D-6D2B904B5107}" dt="2026-01-27T07:05:39.442" v="1345" actId="20577"/>
        <pc:sldMkLst>
          <pc:docMk/>
          <pc:sldMk cId="0" sldId="264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4"/>
            <ac:spMk id="186" creationId="{00000000-0000-0000-0000-000000000000}"/>
          </ac:spMkLst>
        </pc:spChg>
        <pc:spChg chg="mod">
          <ac:chgData name="Marcel Oostdijk" userId="5ac8d2971845b118" providerId="LiveId" clId="{AA902478-197B-4612-AE0D-6D2B904B5107}" dt="2026-01-27T07:05:39.442" v="1345" actId="20577"/>
          <ac:spMkLst>
            <pc:docMk/>
            <pc:sldMk cId="0" sldId="264"/>
            <ac:spMk id="187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4"/>
            <ac:spMk id="188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4"/>
            <ac:spMk id="190" creationId="{00000000-0000-0000-0000-000000000000}"/>
          </ac:spMkLst>
        </pc:spChg>
      </pc:sldChg>
      <pc:sldChg chg="modSp del mod">
        <pc:chgData name="Marcel Oostdijk" userId="5ac8d2971845b118" providerId="LiveId" clId="{AA902478-197B-4612-AE0D-6D2B904B5107}" dt="2026-01-27T06:52:39.131" v="1173" actId="47"/>
        <pc:sldMkLst>
          <pc:docMk/>
          <pc:sldMk cId="3732704456" sldId="265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732704456" sldId="265"/>
            <ac:spMk id="151" creationId="{D46CC246-336C-CD88-4F44-3E47E6E3D7D7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732704456" sldId="265"/>
            <ac:spMk id="152" creationId="{A6C2DD7D-14BC-8766-1A67-EBC82E859469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732704456" sldId="265"/>
            <ac:spMk id="157" creationId="{9B4FB2C5-6709-EA88-24D4-E74BDD878FBD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732704456" sldId="265"/>
            <ac:spMk id="159" creationId="{D14D2EE9-78D8-3A2C-FA35-056A776DFA6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732704456" sldId="265"/>
            <ac:spMk id="161" creationId="{39D96FB9-5DF9-9CA4-A45C-D908311FDF63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732704456" sldId="265"/>
            <ac:spMk id="163" creationId="{F7086E1F-A8DB-BB3A-A968-0D09FEAE71DF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732704456" sldId="265"/>
            <ac:spMk id="165" creationId="{C2B85B1E-9D80-51C7-AEFE-0B6C6C837B2E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732704456" sldId="265"/>
            <ac:spMk id="166" creationId="{9EA5A8AF-0954-7D57-6B98-113F45F02BEC}"/>
          </ac:spMkLst>
        </pc:spChg>
      </pc:sldChg>
      <pc:sldChg chg="modSp mod">
        <pc:chgData name="Marcel Oostdijk" userId="5ac8d2971845b118" providerId="LiveId" clId="{AA902478-197B-4612-AE0D-6D2B904B5107}" dt="2026-01-26T22:27:33.531" v="1" actId="790"/>
        <pc:sldMkLst>
          <pc:docMk/>
          <pc:sldMk cId="2472658777" sldId="267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472658777" sldId="267"/>
            <ac:spMk id="3" creationId="{264DA5BD-5C1D-44F7-6FD1-805C57047ED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472658777" sldId="267"/>
            <ac:spMk id="95" creationId="{C013866D-513B-719E-3BD8-116C2CB635AF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472658777" sldId="267"/>
            <ac:spMk id="96" creationId="{0981E2F7-FCCD-2C30-633E-4C55434D263B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472658777" sldId="267"/>
            <ac:spMk id="99" creationId="{A82B1940-6A71-DB89-83DB-4DCD94E2AACB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472658777" sldId="267"/>
            <ac:spMk id="101" creationId="{29023815-AE62-0EAF-04BE-AB87149EB2C5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472658777" sldId="267"/>
            <ac:spMk id="103" creationId="{950E6CFF-EAB6-4D51-30A7-247AD3185F44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472658777" sldId="267"/>
            <ac:spMk id="105" creationId="{880A0CB2-7CD6-608A-B960-8D6997ABA2A2}"/>
          </ac:spMkLst>
        </pc:spChg>
      </pc:sldChg>
      <pc:sldChg chg="modSp mod">
        <pc:chgData name="Marcel Oostdijk" userId="5ac8d2971845b118" providerId="LiveId" clId="{AA902478-197B-4612-AE0D-6D2B904B5107}" dt="2026-01-26T22:27:33.531" v="1" actId="790"/>
        <pc:sldMkLst>
          <pc:docMk/>
          <pc:sldMk cId="0" sldId="268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8"/>
            <ac:spMk id="4" creationId="{BAA1B142-4458-F69C-AD4E-67A5F561691C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8"/>
            <ac:spMk id="6" creationId="{8A922512-96C3-8657-B242-7DBE762E8FAF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8"/>
            <ac:spMk id="111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8"/>
            <ac:spMk id="112" creationId="{00000000-0000-0000-0000-00000000000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0" sldId="268"/>
            <ac:spMk id="113" creationId="{00000000-0000-0000-0000-000000000000}"/>
          </ac:spMkLst>
        </pc:spChg>
      </pc:sldChg>
      <pc:sldChg chg="addSp delSp modSp mod">
        <pc:chgData name="Marcel Oostdijk" userId="5ac8d2971845b118" providerId="LiveId" clId="{AA902478-197B-4612-AE0D-6D2B904B5107}" dt="2026-01-27T06:29:38.349" v="1050" actId="1076"/>
        <pc:sldMkLst>
          <pc:docMk/>
          <pc:sldMk cId="1965903868" sldId="269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965903868" sldId="269"/>
            <ac:spMk id="95" creationId="{56BE7F81-0EED-B6E3-E0BC-7FCCCE60C209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965903868" sldId="269"/>
            <ac:spMk id="96" creationId="{9ADDD7D2-E68E-70E1-1777-5E8B51E5CCAC}"/>
          </ac:spMkLst>
        </pc:spChg>
        <pc:spChg chg="mod">
          <ac:chgData name="Marcel Oostdijk" userId="5ac8d2971845b118" providerId="LiveId" clId="{AA902478-197B-4612-AE0D-6D2B904B5107}" dt="2026-01-27T06:25:38.131" v="1040" actId="20577"/>
          <ac:spMkLst>
            <pc:docMk/>
            <pc:sldMk cId="1965903868" sldId="269"/>
            <ac:spMk id="99" creationId="{A34EE67F-894A-E18B-CCE0-929CC1C6BA28}"/>
          </ac:spMkLst>
        </pc:spChg>
        <pc:spChg chg="del mod">
          <ac:chgData name="Marcel Oostdijk" userId="5ac8d2971845b118" providerId="LiveId" clId="{AA902478-197B-4612-AE0D-6D2B904B5107}" dt="2026-01-27T06:24:50.909" v="995" actId="478"/>
          <ac:spMkLst>
            <pc:docMk/>
            <pc:sldMk cId="1965903868" sldId="269"/>
            <ac:spMk id="101" creationId="{A3CD08E1-FD42-F6EB-55B7-E010243747AC}"/>
          </ac:spMkLst>
        </pc:spChg>
        <pc:spChg chg="mod">
          <ac:chgData name="Marcel Oostdijk" userId="5ac8d2971845b118" providerId="LiveId" clId="{AA902478-197B-4612-AE0D-6D2B904B5107}" dt="2026-01-27T06:25:31.469" v="1039"/>
          <ac:spMkLst>
            <pc:docMk/>
            <pc:sldMk cId="1965903868" sldId="269"/>
            <ac:spMk id="103" creationId="{EB05DA19-6B71-6623-4D39-32FC6F1FC101}"/>
          </ac:spMkLst>
        </pc:spChg>
        <pc:spChg chg="mod">
          <ac:chgData name="Marcel Oostdijk" userId="5ac8d2971845b118" providerId="LiveId" clId="{AA902478-197B-4612-AE0D-6D2B904B5107}" dt="2026-01-27T06:28:20.152" v="1043" actId="20577"/>
          <ac:spMkLst>
            <pc:docMk/>
            <pc:sldMk cId="1965903868" sldId="269"/>
            <ac:spMk id="105" creationId="{6A4A6730-B899-DFA0-CFAE-1A831792B894}"/>
          </ac:spMkLst>
        </pc:spChg>
        <pc:picChg chg="del">
          <ac:chgData name="Marcel Oostdijk" userId="5ac8d2971845b118" providerId="LiveId" clId="{AA902478-197B-4612-AE0D-6D2B904B5107}" dt="2026-01-26T22:56:43.807" v="66" actId="478"/>
          <ac:picMkLst>
            <pc:docMk/>
            <pc:sldMk cId="1965903868" sldId="269"/>
            <ac:picMk id="98" creationId="{2AEBFEFC-0503-F9DC-A101-730DDD78114A}"/>
          </ac:picMkLst>
        </pc:picChg>
        <pc:picChg chg="del">
          <ac:chgData name="Marcel Oostdijk" userId="5ac8d2971845b118" providerId="LiveId" clId="{AA902478-197B-4612-AE0D-6D2B904B5107}" dt="2026-01-26T22:56:45.479" v="67" actId="478"/>
          <ac:picMkLst>
            <pc:docMk/>
            <pc:sldMk cId="1965903868" sldId="269"/>
            <ac:picMk id="100" creationId="{39417383-45A9-DD12-E517-8EC5DC76460A}"/>
          </ac:picMkLst>
        </pc:picChg>
        <pc:picChg chg="del">
          <ac:chgData name="Marcel Oostdijk" userId="5ac8d2971845b118" providerId="LiveId" clId="{AA902478-197B-4612-AE0D-6D2B904B5107}" dt="2026-01-26T23:04:39.912" v="229" actId="478"/>
          <ac:picMkLst>
            <pc:docMk/>
            <pc:sldMk cId="1965903868" sldId="269"/>
            <ac:picMk id="102" creationId="{09B72F4E-452E-C7CB-A078-BFF9E9FEEA59}"/>
          </ac:picMkLst>
        </pc:picChg>
        <pc:picChg chg="del">
          <ac:chgData name="Marcel Oostdijk" userId="5ac8d2971845b118" providerId="LiveId" clId="{AA902478-197B-4612-AE0D-6D2B904B5107}" dt="2026-01-26T23:04:41.153" v="230" actId="478"/>
          <ac:picMkLst>
            <pc:docMk/>
            <pc:sldMk cId="1965903868" sldId="269"/>
            <ac:picMk id="104" creationId="{3E866E6A-591E-CFCE-42BE-40BCEB2A3380}"/>
          </ac:picMkLst>
        </pc:picChg>
        <pc:picChg chg="add mod">
          <ac:chgData name="Marcel Oostdijk" userId="5ac8d2971845b118" providerId="LiveId" clId="{AA902478-197B-4612-AE0D-6D2B904B5107}" dt="2026-01-27T06:28:16.478" v="1042" actId="1076"/>
          <ac:picMkLst>
            <pc:docMk/>
            <pc:sldMk cId="1965903868" sldId="269"/>
            <ac:picMk id="2050" creationId="{3726BFA0-7693-F349-ADC9-1C5E5EEB035A}"/>
          </ac:picMkLst>
        </pc:picChg>
        <pc:picChg chg="add mod">
          <ac:chgData name="Marcel Oostdijk" userId="5ac8d2971845b118" providerId="LiveId" clId="{AA902478-197B-4612-AE0D-6D2B904B5107}" dt="2026-01-27T06:28:34.173" v="1045" actId="1076"/>
          <ac:picMkLst>
            <pc:docMk/>
            <pc:sldMk cId="1965903868" sldId="269"/>
            <ac:picMk id="2052" creationId="{DF6167D7-3C9C-2B40-1335-38CB9F3074C3}"/>
          </ac:picMkLst>
        </pc:picChg>
        <pc:picChg chg="add del mod">
          <ac:chgData name="Marcel Oostdijk" userId="5ac8d2971845b118" providerId="LiveId" clId="{AA902478-197B-4612-AE0D-6D2B904B5107}" dt="2026-01-27T06:29:33.336" v="1048" actId="478"/>
          <ac:picMkLst>
            <pc:docMk/>
            <pc:sldMk cId="1965903868" sldId="269"/>
            <ac:picMk id="2054" creationId="{F0D056FE-7BC5-901A-B18F-592F5B6FDA1D}"/>
          </ac:picMkLst>
        </pc:picChg>
        <pc:picChg chg="add mod">
          <ac:chgData name="Marcel Oostdijk" userId="5ac8d2971845b118" providerId="LiveId" clId="{AA902478-197B-4612-AE0D-6D2B904B5107}" dt="2026-01-27T06:29:38.349" v="1050" actId="1076"/>
          <ac:picMkLst>
            <pc:docMk/>
            <pc:sldMk cId="1965903868" sldId="269"/>
            <ac:picMk id="2056" creationId="{9C01F4BC-A983-BB48-2BEE-C9CD279098CA}"/>
          </ac:picMkLst>
        </pc:picChg>
      </pc:sldChg>
      <pc:sldChg chg="modSp del mod">
        <pc:chgData name="Marcel Oostdijk" userId="5ac8d2971845b118" providerId="LiveId" clId="{AA902478-197B-4612-AE0D-6D2B904B5107}" dt="2026-01-26T23:23:49.876" v="366" actId="47"/>
        <pc:sldMkLst>
          <pc:docMk/>
          <pc:sldMk cId="2184861310" sldId="270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184861310" sldId="270"/>
            <ac:spMk id="95" creationId="{5F00C45E-7E91-7742-A92E-322F02B1AC93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184861310" sldId="270"/>
            <ac:spMk id="96" creationId="{056D7A45-B55F-CF95-BC2C-F192693F2265}"/>
          </ac:spMkLst>
        </pc:spChg>
      </pc:sldChg>
      <pc:sldChg chg="addSp delSp modSp del mod">
        <pc:chgData name="Marcel Oostdijk" userId="5ac8d2971845b118" providerId="LiveId" clId="{AA902478-197B-4612-AE0D-6D2B904B5107}" dt="2026-01-27T06:36:00.556" v="1095" actId="47"/>
        <pc:sldMkLst>
          <pc:docMk/>
          <pc:sldMk cId="1355735403" sldId="272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355735403" sldId="272"/>
            <ac:spMk id="3" creationId="{7F2EAF9D-F930-8157-9CFC-AFFC33C737DD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355735403" sldId="272"/>
            <ac:spMk id="5" creationId="{AEB92A7F-F06B-3B6F-8C27-E526AE5E4D27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355735403" sldId="272"/>
            <ac:spMk id="7" creationId="{85170647-5A80-542C-BC7F-049DB4224D71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355735403" sldId="272"/>
            <ac:spMk id="95" creationId="{8CBBDEEA-D201-EDA1-3A49-8A202861247E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355735403" sldId="272"/>
            <ac:spMk id="96" creationId="{4FC704E1-BCFD-24C3-2BCD-B307A29456B2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355735403" sldId="272"/>
            <ac:spMk id="99" creationId="{4ABFC11A-56B0-80F2-517D-D08F9070B8A0}"/>
          </ac:spMkLst>
        </pc:spChg>
        <pc:picChg chg="del">
          <ac:chgData name="Marcel Oostdijk" userId="5ac8d2971845b118" providerId="LiveId" clId="{AA902478-197B-4612-AE0D-6D2B904B5107}" dt="2026-01-27T06:35:53.044" v="1093" actId="478"/>
          <ac:picMkLst>
            <pc:docMk/>
            <pc:sldMk cId="1355735403" sldId="272"/>
            <ac:picMk id="2" creationId="{29306E49-7C38-51F8-040D-E3BF2AF280E6}"/>
          </ac:picMkLst>
        </pc:picChg>
        <pc:picChg chg="add mod">
          <ac:chgData name="Marcel Oostdijk" userId="5ac8d2971845b118" providerId="LiveId" clId="{AA902478-197B-4612-AE0D-6D2B904B5107}" dt="2026-01-27T06:35:55.653" v="1094" actId="1076"/>
          <ac:picMkLst>
            <pc:docMk/>
            <pc:sldMk cId="1355735403" sldId="272"/>
            <ac:picMk id="8" creationId="{C4A71F7A-E9E1-91F6-B81A-4451C2A9F599}"/>
          </ac:picMkLst>
        </pc:picChg>
      </pc:sldChg>
      <pc:sldChg chg="addSp delSp modSp mod ord">
        <pc:chgData name="Marcel Oostdijk" userId="5ac8d2971845b118" providerId="LiveId" clId="{AA902478-197B-4612-AE0D-6D2B904B5107}" dt="2026-01-27T06:29:51.534" v="1052"/>
        <pc:sldMkLst>
          <pc:docMk/>
          <pc:sldMk cId="2417426159" sldId="279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417426159" sldId="279"/>
            <ac:spMk id="95" creationId="{EEA1885F-6C7C-BFF3-C8CA-45631CB92549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417426159" sldId="279"/>
            <ac:spMk id="96" creationId="{C7900A24-26A4-1B26-8C4F-AD2E99666968}"/>
          </ac:spMkLst>
        </pc:spChg>
        <pc:spChg chg="mod">
          <ac:chgData name="Marcel Oostdijk" userId="5ac8d2971845b118" providerId="LiveId" clId="{AA902478-197B-4612-AE0D-6D2B904B5107}" dt="2026-01-26T22:52:40.650" v="28" actId="20577"/>
          <ac:spMkLst>
            <pc:docMk/>
            <pc:sldMk cId="2417426159" sldId="279"/>
            <ac:spMk id="99" creationId="{EFCDAA08-02D1-4B2F-320C-47CEA9490019}"/>
          </ac:spMkLst>
        </pc:spChg>
        <pc:spChg chg="mod">
          <ac:chgData name="Marcel Oostdijk" userId="5ac8d2971845b118" providerId="LiveId" clId="{AA902478-197B-4612-AE0D-6D2B904B5107}" dt="2026-01-26T22:49:27.945" v="8" actId="1076"/>
          <ac:spMkLst>
            <pc:docMk/>
            <pc:sldMk cId="2417426159" sldId="279"/>
            <ac:spMk id="101" creationId="{B8113241-2761-5EA6-5B28-36279844E14E}"/>
          </ac:spMkLst>
        </pc:spChg>
        <pc:spChg chg="mod">
          <ac:chgData name="Marcel Oostdijk" userId="5ac8d2971845b118" providerId="LiveId" clId="{AA902478-197B-4612-AE0D-6D2B904B5107}" dt="2026-01-26T22:50:45.317" v="18" actId="1076"/>
          <ac:spMkLst>
            <pc:docMk/>
            <pc:sldMk cId="2417426159" sldId="279"/>
            <ac:spMk id="103" creationId="{6C168FCE-D16C-8603-3991-9B645529837B}"/>
          </ac:spMkLst>
        </pc:spChg>
        <pc:picChg chg="del">
          <ac:chgData name="Marcel Oostdijk" userId="5ac8d2971845b118" providerId="LiveId" clId="{AA902478-197B-4612-AE0D-6D2B904B5107}" dt="2026-01-26T22:48:33.791" v="4" actId="478"/>
          <ac:picMkLst>
            <pc:docMk/>
            <pc:sldMk cId="2417426159" sldId="279"/>
            <ac:picMk id="98" creationId="{A0AE2126-8402-B47A-3251-90A50BE560D4}"/>
          </ac:picMkLst>
        </pc:picChg>
        <pc:picChg chg="del">
          <ac:chgData name="Marcel Oostdijk" userId="5ac8d2971845b118" providerId="LiveId" clId="{AA902478-197B-4612-AE0D-6D2B904B5107}" dt="2026-01-26T22:48:35.542" v="5" actId="478"/>
          <ac:picMkLst>
            <pc:docMk/>
            <pc:sldMk cId="2417426159" sldId="279"/>
            <ac:picMk id="100" creationId="{84C07A10-E90D-8856-8E35-A3C874022B62}"/>
          </ac:picMkLst>
        </pc:picChg>
        <pc:picChg chg="del">
          <ac:chgData name="Marcel Oostdijk" userId="5ac8d2971845b118" providerId="LiveId" clId="{AA902478-197B-4612-AE0D-6D2B904B5107}" dt="2026-01-26T22:48:37.359" v="6" actId="478"/>
          <ac:picMkLst>
            <pc:docMk/>
            <pc:sldMk cId="2417426159" sldId="279"/>
            <ac:picMk id="102" creationId="{206B6F6B-F7DD-B6C7-C4F1-14535FFDC615}"/>
          </ac:picMkLst>
        </pc:picChg>
        <pc:picChg chg="add mod">
          <ac:chgData name="Marcel Oostdijk" userId="5ac8d2971845b118" providerId="LiveId" clId="{AA902478-197B-4612-AE0D-6D2B904B5107}" dt="2026-01-26T22:49:37.441" v="11" actId="1076"/>
          <ac:picMkLst>
            <pc:docMk/>
            <pc:sldMk cId="2417426159" sldId="279"/>
            <ac:picMk id="1026" creationId="{B4A36A84-CE04-F51F-3974-755081282E1E}"/>
          </ac:picMkLst>
        </pc:picChg>
        <pc:picChg chg="add mod">
          <ac:chgData name="Marcel Oostdijk" userId="5ac8d2971845b118" providerId="LiveId" clId="{AA902478-197B-4612-AE0D-6D2B904B5107}" dt="2026-01-26T22:52:34.401" v="24" actId="1076"/>
          <ac:picMkLst>
            <pc:docMk/>
            <pc:sldMk cId="2417426159" sldId="279"/>
            <ac:picMk id="1028" creationId="{D767A5AA-9599-1165-4C4B-628B6A727BFF}"/>
          </ac:picMkLst>
        </pc:picChg>
      </pc:sldChg>
      <pc:sldChg chg="modSp mod ord">
        <pc:chgData name="Marcel Oostdijk" userId="5ac8d2971845b118" providerId="LiveId" clId="{AA902478-197B-4612-AE0D-6D2B904B5107}" dt="2026-01-27T06:30:24.150" v="1054"/>
        <pc:sldMkLst>
          <pc:docMk/>
          <pc:sldMk cId="3074194607" sldId="288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074194607" sldId="288"/>
            <ac:spMk id="95" creationId="{4DC1E473-8ACD-574E-BB25-66885DE6D7A4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074194607" sldId="288"/>
            <ac:spMk id="96" creationId="{FFAD7CAE-1C47-3736-4A33-E263F0C8988A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074194607" sldId="288"/>
            <ac:spMk id="99" creationId="{C31F4597-7583-EE93-9A7B-F76B23B2F15B}"/>
          </ac:spMkLst>
        </pc:spChg>
      </pc:sldChg>
      <pc:sldChg chg="delSp modSp mod">
        <pc:chgData name="Marcel Oostdijk" userId="5ac8d2971845b118" providerId="LiveId" clId="{AA902478-197B-4612-AE0D-6D2B904B5107}" dt="2026-01-27T06:18:10.230" v="951" actId="20577"/>
        <pc:sldMkLst>
          <pc:docMk/>
          <pc:sldMk cId="3188511469" sldId="289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188511469" sldId="289"/>
            <ac:spMk id="95" creationId="{DAFA2D9E-2C09-203D-B8A0-6A78516FCB1C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188511469" sldId="289"/>
            <ac:spMk id="96" creationId="{58749CD7-B6A8-1690-E5F8-DB1F692FBD6B}"/>
          </ac:spMkLst>
        </pc:spChg>
        <pc:spChg chg="mod">
          <ac:chgData name="Marcel Oostdijk" userId="5ac8d2971845b118" providerId="LiveId" clId="{AA902478-197B-4612-AE0D-6D2B904B5107}" dt="2026-01-27T06:18:10.230" v="951" actId="20577"/>
          <ac:spMkLst>
            <pc:docMk/>
            <pc:sldMk cId="3188511469" sldId="289"/>
            <ac:spMk id="99" creationId="{97B7C653-0545-E2F8-2589-54228C5B68DB}"/>
          </ac:spMkLst>
        </pc:spChg>
        <pc:spChg chg="mod">
          <ac:chgData name="Marcel Oostdijk" userId="5ac8d2971845b118" providerId="LiveId" clId="{AA902478-197B-4612-AE0D-6D2B904B5107}" dt="2026-01-26T23:04:08.814" v="228" actId="1037"/>
          <ac:spMkLst>
            <pc:docMk/>
            <pc:sldMk cId="3188511469" sldId="289"/>
            <ac:spMk id="101" creationId="{58A5CAA2-351E-2A0A-BD1B-AD5F22C9A010}"/>
          </ac:spMkLst>
        </pc:spChg>
        <pc:spChg chg="mod">
          <ac:chgData name="Marcel Oostdijk" userId="5ac8d2971845b118" providerId="LiveId" clId="{AA902478-197B-4612-AE0D-6D2B904B5107}" dt="2026-01-26T23:30:55.505" v="416" actId="20577"/>
          <ac:spMkLst>
            <pc:docMk/>
            <pc:sldMk cId="3188511469" sldId="289"/>
            <ac:spMk id="103" creationId="{587E0A85-808B-5CD6-9261-002921F97710}"/>
          </ac:spMkLst>
        </pc:spChg>
        <pc:spChg chg="mod">
          <ac:chgData name="Marcel Oostdijk" userId="5ac8d2971845b118" providerId="LiveId" clId="{AA902478-197B-4612-AE0D-6D2B904B5107}" dt="2026-01-26T23:04:08.814" v="228" actId="1037"/>
          <ac:spMkLst>
            <pc:docMk/>
            <pc:sldMk cId="3188511469" sldId="289"/>
            <ac:spMk id="105" creationId="{C9CE822E-F740-13B3-61BA-55B80C95407B}"/>
          </ac:spMkLst>
        </pc:spChg>
        <pc:picChg chg="del">
          <ac:chgData name="Marcel Oostdijk" userId="5ac8d2971845b118" providerId="LiveId" clId="{AA902478-197B-4612-AE0D-6D2B904B5107}" dt="2026-01-26T23:03:56.513" v="203" actId="478"/>
          <ac:picMkLst>
            <pc:docMk/>
            <pc:sldMk cId="3188511469" sldId="289"/>
            <ac:picMk id="98" creationId="{25EF1F57-F8F8-1620-C02D-E01EDBA83E97}"/>
          </ac:picMkLst>
        </pc:picChg>
        <pc:picChg chg="del">
          <ac:chgData name="Marcel Oostdijk" userId="5ac8d2971845b118" providerId="LiveId" clId="{AA902478-197B-4612-AE0D-6D2B904B5107}" dt="2026-01-26T23:03:57.834" v="204" actId="478"/>
          <ac:picMkLst>
            <pc:docMk/>
            <pc:sldMk cId="3188511469" sldId="289"/>
            <ac:picMk id="100" creationId="{E48227B2-ACE9-0372-839B-378072D0876A}"/>
          </ac:picMkLst>
        </pc:picChg>
        <pc:picChg chg="del">
          <ac:chgData name="Marcel Oostdijk" userId="5ac8d2971845b118" providerId="LiveId" clId="{AA902478-197B-4612-AE0D-6D2B904B5107}" dt="2026-01-26T23:03:59.057" v="205" actId="478"/>
          <ac:picMkLst>
            <pc:docMk/>
            <pc:sldMk cId="3188511469" sldId="289"/>
            <ac:picMk id="102" creationId="{566B04B3-29A6-4BB0-2C0D-B41DE0905E1E}"/>
          </ac:picMkLst>
        </pc:picChg>
        <pc:picChg chg="del">
          <ac:chgData name="Marcel Oostdijk" userId="5ac8d2971845b118" providerId="LiveId" clId="{AA902478-197B-4612-AE0D-6D2B904B5107}" dt="2026-01-26T23:04:00.374" v="206" actId="478"/>
          <ac:picMkLst>
            <pc:docMk/>
            <pc:sldMk cId="3188511469" sldId="289"/>
            <ac:picMk id="104" creationId="{0D77D836-D4F2-A32B-964A-63F319970063}"/>
          </ac:picMkLst>
        </pc:picChg>
      </pc:sldChg>
      <pc:sldChg chg="addSp delSp modSp mod">
        <pc:chgData name="Marcel Oostdijk" userId="5ac8d2971845b118" providerId="LiveId" clId="{AA902478-197B-4612-AE0D-6D2B904B5107}" dt="2026-01-27T06:17:01.702" v="950" actId="20577"/>
        <pc:sldMkLst>
          <pc:docMk/>
          <pc:sldMk cId="2973794676" sldId="290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973794676" sldId="290"/>
            <ac:spMk id="95" creationId="{D83185D6-9E3E-C423-B894-2077DC007848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973794676" sldId="290"/>
            <ac:spMk id="96" creationId="{4C2B1816-28C5-9DF5-E2C4-B2CD19D6D9E5}"/>
          </ac:spMkLst>
        </pc:spChg>
        <pc:spChg chg="mod">
          <ac:chgData name="Marcel Oostdijk" userId="5ac8d2971845b118" providerId="LiveId" clId="{AA902478-197B-4612-AE0D-6D2B904B5107}" dt="2026-01-26T23:12:41.398" v="304" actId="21"/>
          <ac:spMkLst>
            <pc:docMk/>
            <pc:sldMk cId="2973794676" sldId="290"/>
            <ac:spMk id="99" creationId="{E33EF77C-F3AB-C2CB-A918-7E307A35FF06}"/>
          </ac:spMkLst>
        </pc:spChg>
        <pc:spChg chg="mod">
          <ac:chgData name="Marcel Oostdijk" userId="5ac8d2971845b118" providerId="LiveId" clId="{AA902478-197B-4612-AE0D-6D2B904B5107}" dt="2026-01-27T06:17:01.702" v="950" actId="20577"/>
          <ac:spMkLst>
            <pc:docMk/>
            <pc:sldMk cId="2973794676" sldId="290"/>
            <ac:spMk id="101" creationId="{156832BC-90DA-FC53-1426-4EA586B00488}"/>
          </ac:spMkLst>
        </pc:spChg>
        <pc:spChg chg="del mod">
          <ac:chgData name="Marcel Oostdijk" userId="5ac8d2971845b118" providerId="LiveId" clId="{AA902478-197B-4612-AE0D-6D2B904B5107}" dt="2026-01-26T23:12:23.990" v="298" actId="478"/>
          <ac:spMkLst>
            <pc:docMk/>
            <pc:sldMk cId="2973794676" sldId="290"/>
            <ac:spMk id="103" creationId="{F251836F-C1E0-EAEC-8B27-A0EA6CF73916}"/>
          </ac:spMkLst>
        </pc:spChg>
        <pc:spChg chg="del mod">
          <ac:chgData name="Marcel Oostdijk" userId="5ac8d2971845b118" providerId="LiveId" clId="{AA902478-197B-4612-AE0D-6D2B904B5107}" dt="2026-01-26T23:12:05.341" v="295" actId="478"/>
          <ac:spMkLst>
            <pc:docMk/>
            <pc:sldMk cId="2973794676" sldId="290"/>
            <ac:spMk id="105" creationId="{7A917501-81D4-F383-1E46-B60A58711B56}"/>
          </ac:spMkLst>
        </pc:spChg>
        <pc:picChg chg="add mod modCrop">
          <ac:chgData name="Marcel Oostdijk" userId="5ac8d2971845b118" providerId="LiveId" clId="{AA902478-197B-4612-AE0D-6D2B904B5107}" dt="2026-01-26T23:03:06.898" v="183" actId="732"/>
          <ac:picMkLst>
            <pc:docMk/>
            <pc:sldMk cId="2973794676" sldId="290"/>
            <ac:picMk id="3" creationId="{29AEE846-2336-2E16-6EF2-073B478304DB}"/>
          </ac:picMkLst>
        </pc:picChg>
        <pc:picChg chg="del">
          <ac:chgData name="Marcel Oostdijk" userId="5ac8d2971845b118" providerId="LiveId" clId="{AA902478-197B-4612-AE0D-6D2B904B5107}" dt="2026-01-26T22:51:49.334" v="19" actId="478"/>
          <ac:picMkLst>
            <pc:docMk/>
            <pc:sldMk cId="2973794676" sldId="290"/>
            <ac:picMk id="98" creationId="{7B054119-9EC4-38CB-FC62-C55FFD15BDAF}"/>
          </ac:picMkLst>
        </pc:picChg>
        <pc:picChg chg="del">
          <ac:chgData name="Marcel Oostdijk" userId="5ac8d2971845b118" providerId="LiveId" clId="{AA902478-197B-4612-AE0D-6D2B904B5107}" dt="2026-01-26T22:51:50.707" v="20" actId="478"/>
          <ac:picMkLst>
            <pc:docMk/>
            <pc:sldMk cId="2973794676" sldId="290"/>
            <ac:picMk id="100" creationId="{57B18FBF-8089-3A25-DF48-AC0A9E8BA7F5}"/>
          </ac:picMkLst>
        </pc:picChg>
        <pc:picChg chg="del">
          <ac:chgData name="Marcel Oostdijk" userId="5ac8d2971845b118" providerId="LiveId" clId="{AA902478-197B-4612-AE0D-6D2B904B5107}" dt="2026-01-26T22:51:51.993" v="21" actId="478"/>
          <ac:picMkLst>
            <pc:docMk/>
            <pc:sldMk cId="2973794676" sldId="290"/>
            <ac:picMk id="102" creationId="{AA1629C1-BED0-8CE4-C54B-10CFD4E2F9DE}"/>
          </ac:picMkLst>
        </pc:picChg>
      </pc:sldChg>
      <pc:sldChg chg="addSp delSp modSp mod ord">
        <pc:chgData name="Marcel Oostdijk" userId="5ac8d2971845b118" providerId="LiveId" clId="{AA902478-197B-4612-AE0D-6D2B904B5107}" dt="2026-01-27T06:52:30.219" v="1172"/>
        <pc:sldMkLst>
          <pc:docMk/>
          <pc:sldMk cId="999396031" sldId="291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999396031" sldId="291"/>
            <ac:spMk id="95" creationId="{F2A7193F-ED4A-D3FC-59E3-213616835767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999396031" sldId="291"/>
            <ac:spMk id="96" creationId="{583F8060-F3B4-F61B-C573-0B71BB3ABBE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999396031" sldId="291"/>
            <ac:spMk id="99" creationId="{32AF7457-D5A8-A0DA-FCE9-8074A5E83E58}"/>
          </ac:spMkLst>
        </pc:spChg>
        <pc:spChg chg="mod">
          <ac:chgData name="Marcel Oostdijk" userId="5ac8d2971845b118" providerId="LiveId" clId="{AA902478-197B-4612-AE0D-6D2B904B5107}" dt="2026-01-27T06:32:58.109" v="1091"/>
          <ac:spMkLst>
            <pc:docMk/>
            <pc:sldMk cId="999396031" sldId="291"/>
            <ac:spMk id="101" creationId="{0169F88F-8D39-B01C-CBEE-8A781F140863}"/>
          </ac:spMkLst>
        </pc:spChg>
        <pc:spChg chg="mod">
          <ac:chgData name="Marcel Oostdijk" userId="5ac8d2971845b118" providerId="LiveId" clId="{AA902478-197B-4612-AE0D-6D2B904B5107}" dt="2026-01-27T06:31:38.483" v="1079" actId="20577"/>
          <ac:spMkLst>
            <pc:docMk/>
            <pc:sldMk cId="999396031" sldId="291"/>
            <ac:spMk id="103" creationId="{79653A24-0EE2-FC91-9637-93EC733C84DE}"/>
          </ac:spMkLst>
        </pc:spChg>
        <pc:spChg chg="mod">
          <ac:chgData name="Marcel Oostdijk" userId="5ac8d2971845b118" providerId="LiveId" clId="{AA902478-197B-4612-AE0D-6D2B904B5107}" dt="2026-01-27T06:31:25.601" v="1066" actId="21"/>
          <ac:spMkLst>
            <pc:docMk/>
            <pc:sldMk cId="999396031" sldId="291"/>
            <ac:spMk id="105" creationId="{4FE21D5E-EB72-559B-D9DF-4285B7BC4F5F}"/>
          </ac:spMkLst>
        </pc:spChg>
        <pc:picChg chg="add mod">
          <ac:chgData name="Marcel Oostdijk" userId="5ac8d2971845b118" providerId="LiveId" clId="{AA902478-197B-4612-AE0D-6D2B904B5107}" dt="2026-01-27T06:31:12.567" v="1062" actId="1076"/>
          <ac:picMkLst>
            <pc:docMk/>
            <pc:sldMk cId="999396031" sldId="291"/>
            <ac:picMk id="2" creationId="{239B9605-7209-3A54-E7D9-E1531D22CC80}"/>
          </ac:picMkLst>
        </pc:picChg>
        <pc:picChg chg="add mod">
          <ac:chgData name="Marcel Oostdijk" userId="5ac8d2971845b118" providerId="LiveId" clId="{AA902478-197B-4612-AE0D-6D2B904B5107}" dt="2026-01-27T06:31:19.586" v="1064" actId="1076"/>
          <ac:picMkLst>
            <pc:docMk/>
            <pc:sldMk cId="999396031" sldId="291"/>
            <ac:picMk id="3" creationId="{9D8FBAEB-9222-42ED-F6FE-68818D5D01B5}"/>
          </ac:picMkLst>
        </pc:picChg>
        <pc:picChg chg="mod modCrop">
          <ac:chgData name="Marcel Oostdijk" userId="5ac8d2971845b118" providerId="LiveId" clId="{AA902478-197B-4612-AE0D-6D2B904B5107}" dt="2026-01-27T06:30:56.825" v="1057" actId="732"/>
          <ac:picMkLst>
            <pc:docMk/>
            <pc:sldMk cId="999396031" sldId="291"/>
            <ac:picMk id="98" creationId="{399039C8-8D84-F89E-0149-FF08C670CF8E}"/>
          </ac:picMkLst>
        </pc:picChg>
        <pc:picChg chg="del">
          <ac:chgData name="Marcel Oostdijk" userId="5ac8d2971845b118" providerId="LiveId" clId="{AA902478-197B-4612-AE0D-6D2B904B5107}" dt="2026-01-27T06:31:01.091" v="1058" actId="478"/>
          <ac:picMkLst>
            <pc:docMk/>
            <pc:sldMk cId="999396031" sldId="291"/>
            <ac:picMk id="100" creationId="{A130275A-B5C4-26F8-F255-7B86B365CE66}"/>
          </ac:picMkLst>
        </pc:picChg>
        <pc:picChg chg="del">
          <ac:chgData name="Marcel Oostdijk" userId="5ac8d2971845b118" providerId="LiveId" clId="{AA902478-197B-4612-AE0D-6D2B904B5107}" dt="2026-01-27T06:31:02.906" v="1059" actId="478"/>
          <ac:picMkLst>
            <pc:docMk/>
            <pc:sldMk cId="999396031" sldId="291"/>
            <ac:picMk id="102" creationId="{8CF7B2D8-1D07-34FC-5D88-CA0A404F1662}"/>
          </ac:picMkLst>
        </pc:picChg>
        <pc:picChg chg="del">
          <ac:chgData name="Marcel Oostdijk" userId="5ac8d2971845b118" providerId="LiveId" clId="{AA902478-197B-4612-AE0D-6D2B904B5107}" dt="2026-01-27T06:31:04.643" v="1060" actId="478"/>
          <ac:picMkLst>
            <pc:docMk/>
            <pc:sldMk cId="999396031" sldId="291"/>
            <ac:picMk id="104" creationId="{0E3DA0B4-F29F-3991-EFFD-CB0ECA6DFC65}"/>
          </ac:picMkLst>
        </pc:picChg>
      </pc:sldChg>
      <pc:sldChg chg="modSp mod ord">
        <pc:chgData name="Marcel Oostdijk" userId="5ac8d2971845b118" providerId="LiveId" clId="{AA902478-197B-4612-AE0D-6D2B904B5107}" dt="2026-01-27T06:52:30.219" v="1172"/>
        <pc:sldMkLst>
          <pc:docMk/>
          <pc:sldMk cId="261574944" sldId="292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61574944" sldId="292"/>
            <ac:spMk id="95" creationId="{E120925A-ADAB-6317-8529-B0BA78144565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61574944" sldId="292"/>
            <ac:spMk id="96" creationId="{003DA7FD-F1B4-8E4F-E7CD-1009BB7B2AC2}"/>
          </ac:spMkLst>
        </pc:spChg>
        <pc:spChg chg="mod">
          <ac:chgData name="Marcel Oostdijk" userId="5ac8d2971845b118" providerId="LiveId" clId="{AA902478-197B-4612-AE0D-6D2B904B5107}" dt="2026-01-26T23:46:16.426" v="771" actId="20577"/>
          <ac:spMkLst>
            <pc:docMk/>
            <pc:sldMk cId="261574944" sldId="292"/>
            <ac:spMk id="99" creationId="{A2FFEA33-3197-CE93-9800-C592C2C73891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61574944" sldId="292"/>
            <ac:spMk id="101" creationId="{B811D89F-A1CC-B617-0D7D-2A8DC4D490BA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61574944" sldId="292"/>
            <ac:spMk id="103" creationId="{019A675C-70AE-B412-D7BF-072CD13E30F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61574944" sldId="292"/>
            <ac:spMk id="105" creationId="{C1EBFFA7-2753-83EF-7234-7D8ED9E78FE0}"/>
          </ac:spMkLst>
        </pc:spChg>
      </pc:sldChg>
      <pc:sldChg chg="modSp mod ord">
        <pc:chgData name="Marcel Oostdijk" userId="5ac8d2971845b118" providerId="LiveId" clId="{AA902478-197B-4612-AE0D-6D2B904B5107}" dt="2026-01-27T06:52:30.219" v="1172"/>
        <pc:sldMkLst>
          <pc:docMk/>
          <pc:sldMk cId="1086860596" sldId="293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086860596" sldId="293"/>
            <ac:spMk id="95" creationId="{0A00E506-FC92-2227-CBBC-E55662BA82D6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086860596" sldId="293"/>
            <ac:spMk id="96" creationId="{60468BF3-6652-C71C-0CB1-D8AFB02C6916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086860596" sldId="293"/>
            <ac:spMk id="99" creationId="{C417D8FE-45B9-820F-973D-3B875CFE14C6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086860596" sldId="293"/>
            <ac:spMk id="101" creationId="{C98BABD4-0F47-DE2E-7C7B-24F86BEC98DD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086860596" sldId="293"/>
            <ac:spMk id="103" creationId="{6CE56A2D-BBCF-9FE5-DE2B-4BBE5A576928}"/>
          </ac:spMkLst>
        </pc:spChg>
      </pc:sldChg>
      <pc:sldChg chg="modSp mod ord">
        <pc:chgData name="Marcel Oostdijk" userId="5ac8d2971845b118" providerId="LiveId" clId="{AA902478-197B-4612-AE0D-6D2B904B5107}" dt="2026-01-27T07:07:56.091" v="1359"/>
        <pc:sldMkLst>
          <pc:docMk/>
          <pc:sldMk cId="3016732961" sldId="294"/>
        </pc:sldMkLst>
        <pc:spChg chg="mod">
          <ac:chgData name="Marcel Oostdijk" userId="5ac8d2971845b118" providerId="LiveId" clId="{AA902478-197B-4612-AE0D-6D2B904B5107}" dt="2026-01-27T07:06:11.975" v="1348" actId="21"/>
          <ac:spMkLst>
            <pc:docMk/>
            <pc:sldMk cId="3016732961" sldId="294"/>
            <ac:spMk id="3" creationId="{5D2E6E7F-B8A0-984A-897C-86FF959E573A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016732961" sldId="294"/>
            <ac:spMk id="95" creationId="{790DA43D-69EA-A4AC-930A-A6ED76248ABC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3016732961" sldId="294"/>
            <ac:spMk id="96" creationId="{8082F4D4-A731-6838-9A8A-0A2E1306A5DE}"/>
          </ac:spMkLst>
        </pc:spChg>
        <pc:spChg chg="mod">
          <ac:chgData name="Marcel Oostdijk" userId="5ac8d2971845b118" providerId="LiveId" clId="{AA902478-197B-4612-AE0D-6D2B904B5107}" dt="2026-01-27T07:06:21.448" v="1352" actId="21"/>
          <ac:spMkLst>
            <pc:docMk/>
            <pc:sldMk cId="3016732961" sldId="294"/>
            <ac:spMk id="99" creationId="{927BB025-902D-0243-4BAD-ADC6C2385482}"/>
          </ac:spMkLst>
        </pc:spChg>
        <pc:spChg chg="mod">
          <ac:chgData name="Marcel Oostdijk" userId="5ac8d2971845b118" providerId="LiveId" clId="{AA902478-197B-4612-AE0D-6D2B904B5107}" dt="2026-01-27T07:06:29.831" v="1356" actId="21"/>
          <ac:spMkLst>
            <pc:docMk/>
            <pc:sldMk cId="3016732961" sldId="294"/>
            <ac:spMk id="101" creationId="{6BA2E178-C222-078B-0E0E-6B88C64B7764}"/>
          </ac:spMkLst>
        </pc:spChg>
        <pc:spChg chg="mod">
          <ac:chgData name="Marcel Oostdijk" userId="5ac8d2971845b118" providerId="LiveId" clId="{AA902478-197B-4612-AE0D-6D2B904B5107}" dt="2026-01-27T07:06:30.511" v="1357"/>
          <ac:spMkLst>
            <pc:docMk/>
            <pc:sldMk cId="3016732961" sldId="294"/>
            <ac:spMk id="103" creationId="{AD7C7C07-A33E-D7F9-8408-34D92B497A1C}"/>
          </ac:spMkLst>
        </pc:spChg>
      </pc:sldChg>
      <pc:sldChg chg="modSp mod">
        <pc:chgData name="Marcel Oostdijk" userId="5ac8d2971845b118" providerId="LiveId" clId="{AA902478-197B-4612-AE0D-6D2B904B5107}" dt="2026-01-26T22:27:33.531" v="1" actId="790"/>
        <pc:sldMkLst>
          <pc:docMk/>
          <pc:sldMk cId="2149542868" sldId="295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149542868" sldId="295"/>
            <ac:spMk id="3" creationId="{37065C54-F1CB-F7A3-B8FD-407A7B9AC22C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149542868" sldId="295"/>
            <ac:spMk id="95" creationId="{E9F477A4-44D1-6D59-0032-3D8CEBBEF4EC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149542868" sldId="295"/>
            <ac:spMk id="96" creationId="{5B8954F7-BB8F-A396-6670-B604A64806C9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149542868" sldId="295"/>
            <ac:spMk id="99" creationId="{6FDF8D39-2A7D-B9DC-3947-4D1BE7DDA579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149542868" sldId="295"/>
            <ac:spMk id="101" creationId="{45721CD8-50E1-1C52-95C1-B4D5669C576A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149542868" sldId="295"/>
            <ac:spMk id="103" creationId="{6F945015-AB3E-7765-E349-B68CFC7DE1BD}"/>
          </ac:spMkLst>
        </pc:spChg>
      </pc:sldChg>
      <pc:sldChg chg="modSp mod">
        <pc:chgData name="Marcel Oostdijk" userId="5ac8d2971845b118" providerId="LiveId" clId="{AA902478-197B-4612-AE0D-6D2B904B5107}" dt="2026-01-26T22:27:33.531" v="1" actId="790"/>
        <pc:sldMkLst>
          <pc:docMk/>
          <pc:sldMk cId="2894115699" sldId="297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894115699" sldId="297"/>
            <ac:spMk id="9" creationId="{511E169F-37ED-D1DE-9C3D-8CC0AC265E6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894115699" sldId="297"/>
            <ac:spMk id="11" creationId="{F35C519F-8974-A28F-8EC4-7E1F5931EC82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894115699" sldId="297"/>
            <ac:spMk id="13" creationId="{15BD39F9-DB50-B811-75D2-717A961C0B2B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894115699" sldId="297"/>
            <ac:spMk id="15" creationId="{6A2CB38D-E4E1-F867-3216-F825B0B9AC1F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894115699" sldId="297"/>
            <ac:spMk id="17" creationId="{BC81E99E-3936-7933-6C4B-9A3E7B9508F4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894115699" sldId="297"/>
            <ac:spMk id="95" creationId="{2EA2F61C-0880-5767-0B2F-9E5B05745F7C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894115699" sldId="297"/>
            <ac:spMk id="96" creationId="{F768173E-A8A6-0F6E-44A2-83AB256CBA79}"/>
          </ac:spMkLst>
        </pc:spChg>
      </pc:sldChg>
      <pc:sldChg chg="modSp mod">
        <pc:chgData name="Marcel Oostdijk" userId="5ac8d2971845b118" providerId="LiveId" clId="{AA902478-197B-4612-AE0D-6D2B904B5107}" dt="2026-01-27T06:56:36.471" v="1187"/>
        <pc:sldMkLst>
          <pc:docMk/>
          <pc:sldMk cId="167671225" sldId="298"/>
        </pc:sldMkLst>
        <pc:spChg chg="mod">
          <ac:chgData name="Marcel Oostdijk" userId="5ac8d2971845b118" providerId="LiveId" clId="{AA902478-197B-4612-AE0D-6D2B904B5107}" dt="2026-01-26T23:46:58.386" v="772" actId="6549"/>
          <ac:spMkLst>
            <pc:docMk/>
            <pc:sldMk cId="167671225" sldId="298"/>
            <ac:spMk id="9" creationId="{56EB0B82-3DAF-6316-E19D-7B4A96E233F7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67671225" sldId="298"/>
            <ac:spMk id="11" creationId="{979B32AE-2753-B07E-F518-AFAEFCC95544}"/>
          </ac:spMkLst>
        </pc:spChg>
        <pc:spChg chg="mod">
          <ac:chgData name="Marcel Oostdijk" userId="5ac8d2971845b118" providerId="LiveId" clId="{AA902478-197B-4612-AE0D-6D2B904B5107}" dt="2026-01-27T06:56:36.471" v="1187"/>
          <ac:spMkLst>
            <pc:docMk/>
            <pc:sldMk cId="167671225" sldId="298"/>
            <ac:spMk id="13" creationId="{C3F730A7-9D95-01D9-8B72-925AD1BA7421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67671225" sldId="298"/>
            <ac:spMk id="15" creationId="{1FFBB09B-7DDC-33DE-A7ED-07A19CE5C295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67671225" sldId="298"/>
            <ac:spMk id="95" creationId="{75E7B920-FC26-C9D6-E37A-AB738BF43163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167671225" sldId="298"/>
            <ac:spMk id="96" creationId="{20781A95-B0A1-0A13-3843-F6EC55D1517A}"/>
          </ac:spMkLst>
        </pc:spChg>
      </pc:sldChg>
      <pc:sldChg chg="delSp modSp del mod">
        <pc:chgData name="Marcel Oostdijk" userId="5ac8d2971845b118" providerId="LiveId" clId="{AA902478-197B-4612-AE0D-6D2B904B5107}" dt="2026-01-27T07:00:28.212" v="1248" actId="47"/>
        <pc:sldMkLst>
          <pc:docMk/>
          <pc:sldMk cId="652124785" sldId="299"/>
        </pc:sldMkLst>
        <pc:spChg chg="mod">
          <ac:chgData name="Marcel Oostdijk" userId="5ac8d2971845b118" providerId="LiveId" clId="{AA902478-197B-4612-AE0D-6D2B904B5107}" dt="2026-01-27T06:57:29.845" v="1231" actId="6549"/>
          <ac:spMkLst>
            <pc:docMk/>
            <pc:sldMk cId="652124785" sldId="299"/>
            <ac:spMk id="9" creationId="{B77026C1-A947-67E4-0834-65348979D07D}"/>
          </ac:spMkLst>
        </pc:spChg>
        <pc:spChg chg="mod">
          <ac:chgData name="Marcel Oostdijk" userId="5ac8d2971845b118" providerId="LiveId" clId="{AA902478-197B-4612-AE0D-6D2B904B5107}" dt="2026-01-27T06:57:21.515" v="1228" actId="1035"/>
          <ac:spMkLst>
            <pc:docMk/>
            <pc:sldMk cId="652124785" sldId="299"/>
            <ac:spMk id="11" creationId="{8D62050E-84F3-B06F-DEA5-EB11B6F51E03}"/>
          </ac:spMkLst>
        </pc:spChg>
        <pc:spChg chg="mod">
          <ac:chgData name="Marcel Oostdijk" userId="5ac8d2971845b118" providerId="LiveId" clId="{AA902478-197B-4612-AE0D-6D2B904B5107}" dt="2026-01-27T06:57:21.515" v="1228" actId="1035"/>
          <ac:spMkLst>
            <pc:docMk/>
            <pc:sldMk cId="652124785" sldId="299"/>
            <ac:spMk id="13" creationId="{5D5F97D4-F4C3-44A5-F444-C8583F230787}"/>
          </ac:spMkLst>
        </pc:spChg>
        <pc:spChg chg="mod">
          <ac:chgData name="Marcel Oostdijk" userId="5ac8d2971845b118" providerId="LiveId" clId="{AA902478-197B-4612-AE0D-6D2B904B5107}" dt="2026-01-27T06:57:21.515" v="1228" actId="1035"/>
          <ac:spMkLst>
            <pc:docMk/>
            <pc:sldMk cId="652124785" sldId="299"/>
            <ac:spMk id="15" creationId="{58F5EDD9-6791-A91F-593D-35F4ADB94C43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652124785" sldId="299"/>
            <ac:spMk id="17" creationId="{FE0F0566-659A-E3AA-25D6-C4333AEA1BA6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652124785" sldId="299"/>
            <ac:spMk id="95" creationId="{B860D36B-1BEF-85FE-BA1F-63C7ECBFC5F0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652124785" sldId="299"/>
            <ac:spMk id="96" creationId="{65F1FDF7-EB79-6D3C-B097-FCBEA501AE91}"/>
          </ac:spMkLst>
        </pc:spChg>
        <pc:picChg chg="mod">
          <ac:chgData name="Marcel Oostdijk" userId="5ac8d2971845b118" providerId="LiveId" clId="{AA902478-197B-4612-AE0D-6D2B904B5107}" dt="2026-01-27T06:57:21.515" v="1228" actId="1035"/>
          <ac:picMkLst>
            <pc:docMk/>
            <pc:sldMk cId="652124785" sldId="299"/>
            <ac:picMk id="8" creationId="{EA35D5C0-893E-552C-807F-CE9C60078717}"/>
          </ac:picMkLst>
        </pc:picChg>
        <pc:picChg chg="mod">
          <ac:chgData name="Marcel Oostdijk" userId="5ac8d2971845b118" providerId="LiveId" clId="{AA902478-197B-4612-AE0D-6D2B904B5107}" dt="2026-01-27T06:57:21.515" v="1228" actId="1035"/>
          <ac:picMkLst>
            <pc:docMk/>
            <pc:sldMk cId="652124785" sldId="299"/>
            <ac:picMk id="10" creationId="{3269BA9F-4925-643C-AB6C-9A295F5D51C3}"/>
          </ac:picMkLst>
        </pc:picChg>
        <pc:picChg chg="mod">
          <ac:chgData name="Marcel Oostdijk" userId="5ac8d2971845b118" providerId="LiveId" clId="{AA902478-197B-4612-AE0D-6D2B904B5107}" dt="2026-01-27T06:57:21.515" v="1228" actId="1035"/>
          <ac:picMkLst>
            <pc:docMk/>
            <pc:sldMk cId="652124785" sldId="299"/>
            <ac:picMk id="12" creationId="{4E4372A5-D404-6A29-7A68-9A5CA17BD31E}"/>
          </ac:picMkLst>
        </pc:picChg>
        <pc:picChg chg="mod">
          <ac:chgData name="Marcel Oostdijk" userId="5ac8d2971845b118" providerId="LiveId" clId="{AA902478-197B-4612-AE0D-6D2B904B5107}" dt="2026-01-27T06:57:21.515" v="1228" actId="1035"/>
          <ac:picMkLst>
            <pc:docMk/>
            <pc:sldMk cId="652124785" sldId="299"/>
            <ac:picMk id="14" creationId="{82691F26-F485-7A9D-4D3D-7607E0D75E2A}"/>
          </ac:picMkLst>
        </pc:picChg>
        <pc:picChg chg="del">
          <ac:chgData name="Marcel Oostdijk" userId="5ac8d2971845b118" providerId="LiveId" clId="{AA902478-197B-4612-AE0D-6D2B904B5107}" dt="2026-01-26T23:54:10.859" v="894" actId="478"/>
          <ac:picMkLst>
            <pc:docMk/>
            <pc:sldMk cId="652124785" sldId="299"/>
            <ac:picMk id="16" creationId="{C230F27D-07DD-2717-ED98-4B87CEE6A0F7}"/>
          </ac:picMkLst>
        </pc:picChg>
      </pc:sldChg>
      <pc:sldChg chg="modSp mod">
        <pc:chgData name="Marcel Oostdijk" userId="5ac8d2971845b118" providerId="LiveId" clId="{AA902478-197B-4612-AE0D-6D2B904B5107}" dt="2026-01-27T06:54:40.355" v="1183" actId="20577"/>
        <pc:sldMkLst>
          <pc:docMk/>
          <pc:sldMk cId="557730328" sldId="300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557730328" sldId="300"/>
            <ac:spMk id="95" creationId="{9C444962-45A4-5A82-543E-B42DDFE55D5F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557730328" sldId="300"/>
            <ac:spMk id="96" creationId="{6C6958F6-3C7C-E9F7-FDB4-0FD0403B5CEE}"/>
          </ac:spMkLst>
        </pc:spChg>
        <pc:spChg chg="mod">
          <ac:chgData name="Marcel Oostdijk" userId="5ac8d2971845b118" providerId="LiveId" clId="{AA902478-197B-4612-AE0D-6D2B904B5107}" dt="2026-01-27T06:54:34.936" v="1181" actId="6549"/>
          <ac:spMkLst>
            <pc:docMk/>
            <pc:sldMk cId="557730328" sldId="300"/>
            <ac:spMk id="99" creationId="{CADEF838-4258-9D2F-21C8-92D3204B3B91}"/>
          </ac:spMkLst>
        </pc:spChg>
        <pc:spChg chg="mod">
          <ac:chgData name="Marcel Oostdijk" userId="5ac8d2971845b118" providerId="LiveId" clId="{AA902478-197B-4612-AE0D-6D2B904B5107}" dt="2026-01-27T06:54:40.355" v="1183" actId="20577"/>
          <ac:spMkLst>
            <pc:docMk/>
            <pc:sldMk cId="557730328" sldId="300"/>
            <ac:spMk id="101" creationId="{8619EC7D-CBA7-D712-E766-55EFB05DF0BB}"/>
          </ac:spMkLst>
        </pc:spChg>
      </pc:sldChg>
      <pc:sldChg chg="modSp mod ord">
        <pc:chgData name="Marcel Oostdijk" userId="5ac8d2971845b118" providerId="LiveId" clId="{AA902478-197B-4612-AE0D-6D2B904B5107}" dt="2026-01-26T23:54:36.349" v="896"/>
        <pc:sldMkLst>
          <pc:docMk/>
          <pc:sldMk cId="2766876838" sldId="301"/>
        </pc:sldMkLst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766876838" sldId="301"/>
            <ac:spMk id="3" creationId="{27FC0028-EAFA-02E5-0C67-CE73AFA81014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766876838" sldId="301"/>
            <ac:spMk id="9" creationId="{70562702-D556-9FEF-1CDA-849130162796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766876838" sldId="301"/>
            <ac:spMk id="11" creationId="{E359B7E9-89B0-AFEF-E79C-5B3622870ED2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766876838" sldId="301"/>
            <ac:spMk id="13" creationId="{C4929110-89B3-6AC4-DAA0-ADBD5E0F1A7F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766876838" sldId="301"/>
            <ac:spMk id="15" creationId="{98D579B4-6A81-053B-832C-926E1BAA0FF5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766876838" sldId="301"/>
            <ac:spMk id="95" creationId="{DE9D95CE-B1E3-E730-2BE9-1482AF5AD522}"/>
          </ac:spMkLst>
        </pc:spChg>
        <pc:spChg chg="mod">
          <ac:chgData name="Marcel Oostdijk" userId="5ac8d2971845b118" providerId="LiveId" clId="{AA902478-197B-4612-AE0D-6D2B904B5107}" dt="2026-01-26T22:27:33.531" v="1" actId="790"/>
          <ac:spMkLst>
            <pc:docMk/>
            <pc:sldMk cId="2766876838" sldId="301"/>
            <ac:spMk id="96" creationId="{6D6128A2-EE83-1F6A-E011-DCED83BDD325}"/>
          </ac:spMkLst>
        </pc:spChg>
      </pc:sldChg>
      <pc:sldChg chg="addSp delSp modSp add mod">
        <pc:chgData name="Marcel Oostdijk" userId="5ac8d2971845b118" providerId="LiveId" clId="{AA902478-197B-4612-AE0D-6D2B904B5107}" dt="2026-01-26T23:40:30.143" v="708" actId="20577"/>
        <pc:sldMkLst>
          <pc:docMk/>
          <pc:sldMk cId="554310420" sldId="302"/>
        </pc:sldMkLst>
        <pc:spChg chg="mod">
          <ac:chgData name="Marcel Oostdijk" userId="5ac8d2971845b118" providerId="LiveId" clId="{AA902478-197B-4612-AE0D-6D2B904B5107}" dt="2026-01-26T23:34:17.448" v="438" actId="20577"/>
          <ac:spMkLst>
            <pc:docMk/>
            <pc:sldMk cId="554310420" sldId="302"/>
            <ac:spMk id="96" creationId="{44B68816-1428-89C0-0689-B6FBD7D1CF7E}"/>
          </ac:spMkLst>
        </pc:spChg>
        <pc:spChg chg="del mod">
          <ac:chgData name="Marcel Oostdijk" userId="5ac8d2971845b118" providerId="LiveId" clId="{AA902478-197B-4612-AE0D-6D2B904B5107}" dt="2026-01-26T23:34:32.755" v="440" actId="478"/>
          <ac:spMkLst>
            <pc:docMk/>
            <pc:sldMk cId="554310420" sldId="302"/>
            <ac:spMk id="99" creationId="{A1B4506E-2F45-B242-7DF3-784FEA8BC166}"/>
          </ac:spMkLst>
        </pc:spChg>
        <pc:spChg chg="mod">
          <ac:chgData name="Marcel Oostdijk" userId="5ac8d2971845b118" providerId="LiveId" clId="{AA902478-197B-4612-AE0D-6D2B904B5107}" dt="2026-01-26T23:40:30.143" v="708" actId="20577"/>
          <ac:spMkLst>
            <pc:docMk/>
            <pc:sldMk cId="554310420" sldId="302"/>
            <ac:spMk id="101" creationId="{19E272C1-4AC7-B2A0-C9B7-1162821035FA}"/>
          </ac:spMkLst>
        </pc:spChg>
        <pc:picChg chg="del">
          <ac:chgData name="Marcel Oostdijk" userId="5ac8d2971845b118" providerId="LiveId" clId="{AA902478-197B-4612-AE0D-6D2B904B5107}" dt="2026-01-26T23:33:16.780" v="418" actId="478"/>
          <ac:picMkLst>
            <pc:docMk/>
            <pc:sldMk cId="554310420" sldId="302"/>
            <ac:picMk id="3" creationId="{5D778ACB-AB0F-EDE0-B89C-70FDED582B27}"/>
          </ac:picMkLst>
        </pc:picChg>
        <pc:picChg chg="add mod modCrop">
          <ac:chgData name="Marcel Oostdijk" userId="5ac8d2971845b118" providerId="LiveId" clId="{AA902478-197B-4612-AE0D-6D2B904B5107}" dt="2026-01-26T23:33:36.172" v="424" actId="1076"/>
          <ac:picMkLst>
            <pc:docMk/>
            <pc:sldMk cId="554310420" sldId="302"/>
            <ac:picMk id="4" creationId="{B64093DB-39B9-159F-0204-02C673A5EC44}"/>
          </ac:picMkLst>
        </pc:picChg>
        <pc:picChg chg="add mod modCrop">
          <ac:chgData name="Marcel Oostdijk" userId="5ac8d2971845b118" providerId="LiveId" clId="{AA902478-197B-4612-AE0D-6D2B904B5107}" dt="2026-01-26T23:38:13.734" v="594" actId="1036"/>
          <ac:picMkLst>
            <pc:docMk/>
            <pc:sldMk cId="554310420" sldId="302"/>
            <ac:picMk id="6" creationId="{68BF2368-6E1A-B478-FB4B-44925C24D1D2}"/>
          </ac:picMkLst>
        </pc:picChg>
        <pc:picChg chg="add mod">
          <ac:chgData name="Marcel Oostdijk" userId="5ac8d2971845b118" providerId="LiveId" clId="{AA902478-197B-4612-AE0D-6D2B904B5107}" dt="2026-01-26T23:38:10.275" v="581" actId="1036"/>
          <ac:picMkLst>
            <pc:docMk/>
            <pc:sldMk cId="554310420" sldId="302"/>
            <ac:picMk id="8" creationId="{4FCC93F9-1CAB-866B-E550-32C738864880}"/>
          </ac:picMkLst>
        </pc:picChg>
        <pc:picChg chg="add mod modCrop">
          <ac:chgData name="Marcel Oostdijk" userId="5ac8d2971845b118" providerId="LiveId" clId="{AA902478-197B-4612-AE0D-6D2B904B5107}" dt="2026-01-26T23:38:48.925" v="607" actId="732"/>
          <ac:picMkLst>
            <pc:docMk/>
            <pc:sldMk cId="554310420" sldId="302"/>
            <ac:picMk id="10" creationId="{B45883D6-57E5-5D75-D916-E470A2E9CDB6}"/>
          </ac:picMkLst>
        </pc:picChg>
      </pc:sldChg>
      <pc:sldChg chg="addSp delSp modSp add mod">
        <pc:chgData name="Marcel Oostdijk" userId="5ac8d2971845b118" providerId="LiveId" clId="{AA902478-197B-4612-AE0D-6D2B904B5107}" dt="2026-01-27T06:37:11.100" v="1103" actId="14100"/>
        <pc:sldMkLst>
          <pc:docMk/>
          <pc:sldMk cId="2374474738" sldId="303"/>
        </pc:sldMkLst>
        <pc:spChg chg="add del mod">
          <ac:chgData name="Marcel Oostdijk" userId="5ac8d2971845b118" providerId="LiveId" clId="{AA902478-197B-4612-AE0D-6D2B904B5107}" dt="2026-01-27T06:36:47.801" v="1098" actId="478"/>
          <ac:spMkLst>
            <pc:docMk/>
            <pc:sldMk cId="2374474738" sldId="303"/>
            <ac:spMk id="3" creationId="{82D3DCFA-2DF1-2313-89CB-23CBAAB890A7}"/>
          </ac:spMkLst>
        </pc:spChg>
        <pc:spChg chg="del">
          <ac:chgData name="Marcel Oostdijk" userId="5ac8d2971845b118" providerId="LiveId" clId="{AA902478-197B-4612-AE0D-6D2B904B5107}" dt="2026-01-27T06:36:44.731" v="1097" actId="478"/>
          <ac:spMkLst>
            <pc:docMk/>
            <pc:sldMk cId="2374474738" sldId="303"/>
            <ac:spMk id="95" creationId="{FE7B6621-6763-F81C-214A-1BB05490E558}"/>
          </ac:spMkLst>
        </pc:spChg>
        <pc:spChg chg="del">
          <ac:chgData name="Marcel Oostdijk" userId="5ac8d2971845b118" providerId="LiveId" clId="{AA902478-197B-4612-AE0D-6D2B904B5107}" dt="2026-01-27T06:36:44.731" v="1097" actId="478"/>
          <ac:spMkLst>
            <pc:docMk/>
            <pc:sldMk cId="2374474738" sldId="303"/>
            <ac:spMk id="96" creationId="{4DE6BFA2-B512-849F-5D6D-D0B0A7E0C0F5}"/>
          </ac:spMkLst>
        </pc:spChg>
        <pc:spChg chg="del">
          <ac:chgData name="Marcel Oostdijk" userId="5ac8d2971845b118" providerId="LiveId" clId="{AA902478-197B-4612-AE0D-6D2B904B5107}" dt="2026-01-27T06:36:44.731" v="1097" actId="478"/>
          <ac:spMkLst>
            <pc:docMk/>
            <pc:sldMk cId="2374474738" sldId="303"/>
            <ac:spMk id="99" creationId="{82C74779-AC60-2B72-8C4E-D019B57146A3}"/>
          </ac:spMkLst>
        </pc:spChg>
        <pc:picChg chg="del">
          <ac:chgData name="Marcel Oostdijk" userId="5ac8d2971845b118" providerId="LiveId" clId="{AA902478-197B-4612-AE0D-6D2B904B5107}" dt="2026-01-27T06:36:44.731" v="1097" actId="478"/>
          <ac:picMkLst>
            <pc:docMk/>
            <pc:sldMk cId="2374474738" sldId="303"/>
            <ac:picMk id="5" creationId="{48CA6ACD-EBDB-45DD-A93B-0DC2E7346DAE}"/>
          </ac:picMkLst>
        </pc:picChg>
        <pc:picChg chg="add mod">
          <ac:chgData name="Marcel Oostdijk" userId="5ac8d2971845b118" providerId="LiveId" clId="{AA902478-197B-4612-AE0D-6D2B904B5107}" dt="2026-01-27T06:37:11.100" v="1103" actId="14100"/>
          <ac:picMkLst>
            <pc:docMk/>
            <pc:sldMk cId="2374474738" sldId="303"/>
            <ac:picMk id="6" creationId="{00977C0A-361C-931A-F4C5-C6E607A29314}"/>
          </ac:picMkLst>
        </pc:picChg>
        <pc:picChg chg="del">
          <ac:chgData name="Marcel Oostdijk" userId="5ac8d2971845b118" providerId="LiveId" clId="{AA902478-197B-4612-AE0D-6D2B904B5107}" dt="2026-01-27T06:36:44.731" v="1097" actId="478"/>
          <ac:picMkLst>
            <pc:docMk/>
            <pc:sldMk cId="2374474738" sldId="303"/>
            <ac:picMk id="7" creationId="{BD9AC9DF-73A4-AE45-A4C3-3356EC6FF7C5}"/>
          </ac:picMkLst>
        </pc:picChg>
        <pc:picChg chg="del">
          <ac:chgData name="Marcel Oostdijk" userId="5ac8d2971845b118" providerId="LiveId" clId="{AA902478-197B-4612-AE0D-6D2B904B5107}" dt="2026-01-27T06:36:44.731" v="1097" actId="478"/>
          <ac:picMkLst>
            <pc:docMk/>
            <pc:sldMk cId="2374474738" sldId="303"/>
            <ac:picMk id="9" creationId="{EFC9F10C-0369-DDA7-17AF-509D950C5B91}"/>
          </ac:picMkLst>
        </pc:picChg>
        <pc:picChg chg="del">
          <ac:chgData name="Marcel Oostdijk" userId="5ac8d2971845b118" providerId="LiveId" clId="{AA902478-197B-4612-AE0D-6D2B904B5107}" dt="2026-01-27T06:36:44.731" v="1097" actId="478"/>
          <ac:picMkLst>
            <pc:docMk/>
            <pc:sldMk cId="2374474738" sldId="303"/>
            <ac:picMk id="13" creationId="{4EAAD7B2-A900-2493-35B0-B661C2D73ABF}"/>
          </ac:picMkLst>
        </pc:picChg>
        <pc:picChg chg="del">
          <ac:chgData name="Marcel Oostdijk" userId="5ac8d2971845b118" providerId="LiveId" clId="{AA902478-197B-4612-AE0D-6D2B904B5107}" dt="2026-01-27T06:36:44.731" v="1097" actId="478"/>
          <ac:picMkLst>
            <pc:docMk/>
            <pc:sldMk cId="2374474738" sldId="303"/>
            <ac:picMk id="15" creationId="{66EAD527-B3DE-3AFF-BF3E-219C61957419}"/>
          </ac:picMkLst>
        </pc:picChg>
        <pc:picChg chg="del">
          <ac:chgData name="Marcel Oostdijk" userId="5ac8d2971845b118" providerId="LiveId" clId="{AA902478-197B-4612-AE0D-6D2B904B5107}" dt="2026-01-27T06:36:44.731" v="1097" actId="478"/>
          <ac:picMkLst>
            <pc:docMk/>
            <pc:sldMk cId="2374474738" sldId="303"/>
            <ac:picMk id="17" creationId="{F9EDD787-2CC9-969E-7B1F-7624BE6D169B}"/>
          </ac:picMkLst>
        </pc:picChg>
      </pc:sldChg>
      <pc:sldChg chg="addSp delSp modSp add mod">
        <pc:chgData name="Marcel Oostdijk" userId="5ac8d2971845b118" providerId="LiveId" clId="{AA902478-197B-4612-AE0D-6D2B904B5107}" dt="2026-01-27T06:37:46.092" v="1110" actId="14100"/>
        <pc:sldMkLst>
          <pc:docMk/>
          <pc:sldMk cId="2416787640" sldId="304"/>
        </pc:sldMkLst>
        <pc:picChg chg="add mod">
          <ac:chgData name="Marcel Oostdijk" userId="5ac8d2971845b118" providerId="LiveId" clId="{AA902478-197B-4612-AE0D-6D2B904B5107}" dt="2026-01-27T06:37:46.092" v="1110" actId="14100"/>
          <ac:picMkLst>
            <pc:docMk/>
            <pc:sldMk cId="2416787640" sldId="304"/>
            <ac:picMk id="3" creationId="{C3F11819-56AB-58FE-9782-AED33D7B93FA}"/>
          </ac:picMkLst>
        </pc:picChg>
        <pc:picChg chg="del">
          <ac:chgData name="Marcel Oostdijk" userId="5ac8d2971845b118" providerId="LiveId" clId="{AA902478-197B-4612-AE0D-6D2B904B5107}" dt="2026-01-27T06:37:39.172" v="1105" actId="478"/>
          <ac:picMkLst>
            <pc:docMk/>
            <pc:sldMk cId="2416787640" sldId="304"/>
            <ac:picMk id="6" creationId="{F85D1920-4529-4627-AAED-BDFD821F53F0}"/>
          </ac:picMkLst>
        </pc:picChg>
      </pc:sldChg>
      <pc:sldChg chg="addSp delSp modSp add mod">
        <pc:chgData name="Marcel Oostdijk" userId="5ac8d2971845b118" providerId="LiveId" clId="{AA902478-197B-4612-AE0D-6D2B904B5107}" dt="2026-01-27T06:38:27.821" v="1117" actId="14100"/>
        <pc:sldMkLst>
          <pc:docMk/>
          <pc:sldMk cId="991334966" sldId="305"/>
        </pc:sldMkLst>
        <pc:picChg chg="del">
          <ac:chgData name="Marcel Oostdijk" userId="5ac8d2971845b118" providerId="LiveId" clId="{AA902478-197B-4612-AE0D-6D2B904B5107}" dt="2026-01-27T06:38:20.048" v="1112" actId="478"/>
          <ac:picMkLst>
            <pc:docMk/>
            <pc:sldMk cId="991334966" sldId="305"/>
            <ac:picMk id="3" creationId="{07570286-52AC-6D6D-F01A-58CA72C7BF36}"/>
          </ac:picMkLst>
        </pc:picChg>
        <pc:picChg chg="add mod">
          <ac:chgData name="Marcel Oostdijk" userId="5ac8d2971845b118" providerId="LiveId" clId="{AA902478-197B-4612-AE0D-6D2B904B5107}" dt="2026-01-27T06:38:27.821" v="1117" actId="14100"/>
          <ac:picMkLst>
            <pc:docMk/>
            <pc:sldMk cId="991334966" sldId="305"/>
            <ac:picMk id="4" creationId="{94FDAF1A-8000-D8ED-0F43-05700A815A73}"/>
          </ac:picMkLst>
        </pc:picChg>
      </pc:sldChg>
      <pc:sldChg chg="addSp delSp modSp add mod">
        <pc:chgData name="Marcel Oostdijk" userId="5ac8d2971845b118" providerId="LiveId" clId="{AA902478-197B-4612-AE0D-6D2B904B5107}" dt="2026-01-27T06:39:54.417" v="1124" actId="14100"/>
        <pc:sldMkLst>
          <pc:docMk/>
          <pc:sldMk cId="2179428514" sldId="306"/>
        </pc:sldMkLst>
        <pc:picChg chg="add mod">
          <ac:chgData name="Marcel Oostdijk" userId="5ac8d2971845b118" providerId="LiveId" clId="{AA902478-197B-4612-AE0D-6D2B904B5107}" dt="2026-01-27T06:39:54.417" v="1124" actId="14100"/>
          <ac:picMkLst>
            <pc:docMk/>
            <pc:sldMk cId="2179428514" sldId="306"/>
            <ac:picMk id="3" creationId="{08AAB324-3EE5-93E6-9498-7BF1268A1632}"/>
          </ac:picMkLst>
        </pc:picChg>
        <pc:picChg chg="del">
          <ac:chgData name="Marcel Oostdijk" userId="5ac8d2971845b118" providerId="LiveId" clId="{AA902478-197B-4612-AE0D-6D2B904B5107}" dt="2026-01-27T06:39:48.122" v="1119" actId="478"/>
          <ac:picMkLst>
            <pc:docMk/>
            <pc:sldMk cId="2179428514" sldId="306"/>
            <ac:picMk id="4" creationId="{34EFC8F0-FB90-22B6-4433-6125F3BBDC5F}"/>
          </ac:picMkLst>
        </pc:picChg>
      </pc:sldChg>
      <pc:sldChg chg="addSp delSp modSp add mod">
        <pc:chgData name="Marcel Oostdijk" userId="5ac8d2971845b118" providerId="LiveId" clId="{AA902478-197B-4612-AE0D-6D2B904B5107}" dt="2026-01-27T06:42:15.257" v="1145" actId="14100"/>
        <pc:sldMkLst>
          <pc:docMk/>
          <pc:sldMk cId="3387607205" sldId="307"/>
        </pc:sldMkLst>
        <pc:picChg chg="del">
          <ac:chgData name="Marcel Oostdijk" userId="5ac8d2971845b118" providerId="LiveId" clId="{AA902478-197B-4612-AE0D-6D2B904B5107}" dt="2026-01-27T06:42:09.998" v="1142" actId="478"/>
          <ac:picMkLst>
            <pc:docMk/>
            <pc:sldMk cId="3387607205" sldId="307"/>
            <ac:picMk id="3" creationId="{7A9E15A7-9338-8858-EDF7-DF9C380F5092}"/>
          </ac:picMkLst>
        </pc:picChg>
        <pc:picChg chg="add mod">
          <ac:chgData name="Marcel Oostdijk" userId="5ac8d2971845b118" providerId="LiveId" clId="{AA902478-197B-4612-AE0D-6D2B904B5107}" dt="2026-01-27T06:42:15.257" v="1145" actId="14100"/>
          <ac:picMkLst>
            <pc:docMk/>
            <pc:sldMk cId="3387607205" sldId="307"/>
            <ac:picMk id="4" creationId="{D61865C9-082B-6255-EBF4-00C557AF724D}"/>
          </ac:picMkLst>
        </pc:picChg>
      </pc:sldChg>
      <pc:sldChg chg="addSp delSp modSp add mod">
        <pc:chgData name="Marcel Oostdijk" userId="5ac8d2971845b118" providerId="LiveId" clId="{AA902478-197B-4612-AE0D-6D2B904B5107}" dt="2026-01-27T06:48:02.500" v="1163" actId="14100"/>
        <pc:sldMkLst>
          <pc:docMk/>
          <pc:sldMk cId="1567584200" sldId="308"/>
        </pc:sldMkLst>
        <pc:picChg chg="add del mod">
          <ac:chgData name="Marcel Oostdijk" userId="5ac8d2971845b118" providerId="LiveId" clId="{AA902478-197B-4612-AE0D-6D2B904B5107}" dt="2026-01-27T06:45:45.407" v="1151" actId="478"/>
          <ac:picMkLst>
            <pc:docMk/>
            <pc:sldMk cId="1567584200" sldId="308"/>
            <ac:picMk id="3" creationId="{CA9727EF-4C6A-8168-96B7-917F00C1C604}"/>
          </ac:picMkLst>
        </pc:picChg>
        <pc:picChg chg="del">
          <ac:chgData name="Marcel Oostdijk" userId="5ac8d2971845b118" providerId="LiveId" clId="{AA902478-197B-4612-AE0D-6D2B904B5107}" dt="2026-01-27T06:45:43.600" v="1147" actId="478"/>
          <ac:picMkLst>
            <pc:docMk/>
            <pc:sldMk cId="1567584200" sldId="308"/>
            <ac:picMk id="4" creationId="{0BB21FFB-F8BB-B846-EE6E-AC50EAD91103}"/>
          </ac:picMkLst>
        </pc:picChg>
        <pc:picChg chg="add del mod">
          <ac:chgData name="Marcel Oostdijk" userId="5ac8d2971845b118" providerId="LiveId" clId="{AA902478-197B-4612-AE0D-6D2B904B5107}" dt="2026-01-27T06:47:57.889" v="1158" actId="478"/>
          <ac:picMkLst>
            <pc:docMk/>
            <pc:sldMk cId="1567584200" sldId="308"/>
            <ac:picMk id="6" creationId="{D6385303-5783-EF96-D7E1-A0C6539EB12D}"/>
          </ac:picMkLst>
        </pc:picChg>
        <pc:picChg chg="add mod">
          <ac:chgData name="Marcel Oostdijk" userId="5ac8d2971845b118" providerId="LiveId" clId="{AA902478-197B-4612-AE0D-6D2B904B5107}" dt="2026-01-27T06:48:02.500" v="1163" actId="14100"/>
          <ac:picMkLst>
            <pc:docMk/>
            <pc:sldMk cId="1567584200" sldId="308"/>
            <ac:picMk id="8" creationId="{D197BE3E-475A-57D2-24E1-E59AE6154724}"/>
          </ac:picMkLst>
        </pc:picChg>
      </pc:sldChg>
      <pc:sldChg chg="addSp delSp modSp add del mod">
        <pc:chgData name="Marcel Oostdijk" userId="5ac8d2971845b118" providerId="LiveId" clId="{AA902478-197B-4612-AE0D-6D2B904B5107}" dt="2026-01-27T06:42:06.611" v="1141" actId="2890"/>
        <pc:sldMkLst>
          <pc:docMk/>
          <pc:sldMk cId="2016164397" sldId="308"/>
        </pc:sldMkLst>
        <pc:picChg chg="add del">
          <ac:chgData name="Marcel Oostdijk" userId="5ac8d2971845b118" providerId="LiveId" clId="{AA902478-197B-4612-AE0D-6D2B904B5107}" dt="2026-01-27T06:42:05.274" v="1140" actId="478"/>
          <ac:picMkLst>
            <pc:docMk/>
            <pc:sldMk cId="2016164397" sldId="308"/>
            <ac:picMk id="3" creationId="{5B546E38-F610-1167-2D0C-8C81FEE8DB70}"/>
          </ac:picMkLst>
        </pc:picChg>
        <pc:picChg chg="add del mod">
          <ac:chgData name="Marcel Oostdijk" userId="5ac8d2971845b118" providerId="LiveId" clId="{AA902478-197B-4612-AE0D-6D2B904B5107}" dt="2026-01-27T06:42:04.593" v="1139" actId="22"/>
          <ac:picMkLst>
            <pc:docMk/>
            <pc:sldMk cId="2016164397" sldId="308"/>
            <ac:picMk id="4" creationId="{34ADBA5C-651C-6544-DC01-E067461BFF38}"/>
          </ac:picMkLst>
        </pc:picChg>
        <pc:picChg chg="add del mod">
          <ac:chgData name="Marcel Oostdijk" userId="5ac8d2971845b118" providerId="LiveId" clId="{AA902478-197B-4612-AE0D-6D2B904B5107}" dt="2026-01-27T06:42:03.061" v="1136" actId="22"/>
          <ac:picMkLst>
            <pc:docMk/>
            <pc:sldMk cId="2016164397" sldId="308"/>
            <ac:picMk id="6" creationId="{B3A3F721-B976-E8A6-0C19-9E01CB9C35F0}"/>
          </ac:picMkLst>
        </pc:picChg>
      </pc:sldChg>
      <pc:sldChg chg="add">
        <pc:chgData name="Marcel Oostdijk" userId="5ac8d2971845b118" providerId="LiveId" clId="{AA902478-197B-4612-AE0D-6D2B904B5107}" dt="2026-01-27T06:47:55.500" v="1157" actId="2890"/>
        <pc:sldMkLst>
          <pc:docMk/>
          <pc:sldMk cId="4052154783" sldId="309"/>
        </pc:sldMkLst>
      </pc:sldChg>
      <pc:sldChg chg="addSp delSp modSp add mod">
        <pc:chgData name="Marcel Oostdijk" userId="5ac8d2971845b118" providerId="LiveId" clId="{AA902478-197B-4612-AE0D-6D2B904B5107}" dt="2026-01-27T06:51:10.362" v="1170" actId="14100"/>
        <pc:sldMkLst>
          <pc:docMk/>
          <pc:sldMk cId="2711247708" sldId="310"/>
        </pc:sldMkLst>
        <pc:picChg chg="del">
          <ac:chgData name="Marcel Oostdijk" userId="5ac8d2971845b118" providerId="LiveId" clId="{AA902478-197B-4612-AE0D-6D2B904B5107}" dt="2026-01-27T06:51:03.113" v="1165" actId="478"/>
          <ac:picMkLst>
            <pc:docMk/>
            <pc:sldMk cId="2711247708" sldId="310"/>
            <ac:picMk id="3" creationId="{2BA3026C-DFCA-EC28-B33F-94303EC13A4B}"/>
          </ac:picMkLst>
        </pc:picChg>
        <pc:picChg chg="add mod">
          <ac:chgData name="Marcel Oostdijk" userId="5ac8d2971845b118" providerId="LiveId" clId="{AA902478-197B-4612-AE0D-6D2B904B5107}" dt="2026-01-27T06:51:10.362" v="1170" actId="14100"/>
          <ac:picMkLst>
            <pc:docMk/>
            <pc:sldMk cId="2711247708" sldId="310"/>
            <ac:picMk id="4" creationId="{5EE9B710-FD5F-3C92-A143-60BE78AE5C35}"/>
          </ac:picMkLst>
        </pc:picChg>
      </pc:sldChg>
      <pc:sldChg chg="addSp delSp modSp add mod">
        <pc:chgData name="Marcel Oostdijk" userId="5ac8d2971845b118" providerId="LiveId" clId="{AA902478-197B-4612-AE0D-6D2B904B5107}" dt="2026-01-27T07:01:08.507" v="1272" actId="1037"/>
        <pc:sldMkLst>
          <pc:docMk/>
          <pc:sldMk cId="2378588585" sldId="311"/>
        </pc:sldMkLst>
        <pc:spChg chg="del">
          <ac:chgData name="Marcel Oostdijk" userId="5ac8d2971845b118" providerId="LiveId" clId="{AA902478-197B-4612-AE0D-6D2B904B5107}" dt="2026-01-27T06:58:56.327" v="1234" actId="478"/>
          <ac:spMkLst>
            <pc:docMk/>
            <pc:sldMk cId="2378588585" sldId="311"/>
            <ac:spMk id="9" creationId="{4941274D-E741-0FDD-67E1-2F1025B9D873}"/>
          </ac:spMkLst>
        </pc:spChg>
        <pc:spChg chg="del">
          <ac:chgData name="Marcel Oostdijk" userId="5ac8d2971845b118" providerId="LiveId" clId="{AA902478-197B-4612-AE0D-6D2B904B5107}" dt="2026-01-27T06:58:51.377" v="1233" actId="478"/>
          <ac:spMkLst>
            <pc:docMk/>
            <pc:sldMk cId="2378588585" sldId="311"/>
            <ac:spMk id="11" creationId="{07D6576D-04EA-530A-03FE-7AB273D4538D}"/>
          </ac:spMkLst>
        </pc:spChg>
        <pc:spChg chg="del">
          <ac:chgData name="Marcel Oostdijk" userId="5ac8d2971845b118" providerId="LiveId" clId="{AA902478-197B-4612-AE0D-6D2B904B5107}" dt="2026-01-27T06:58:51.377" v="1233" actId="478"/>
          <ac:spMkLst>
            <pc:docMk/>
            <pc:sldMk cId="2378588585" sldId="311"/>
            <ac:spMk id="13" creationId="{AC5FD5D7-1165-7EBE-58DA-62090917CF8A}"/>
          </ac:spMkLst>
        </pc:spChg>
        <pc:spChg chg="del">
          <ac:chgData name="Marcel Oostdijk" userId="5ac8d2971845b118" providerId="LiveId" clId="{AA902478-197B-4612-AE0D-6D2B904B5107}" dt="2026-01-27T06:58:51.377" v="1233" actId="478"/>
          <ac:spMkLst>
            <pc:docMk/>
            <pc:sldMk cId="2378588585" sldId="311"/>
            <ac:spMk id="15" creationId="{FE9616D6-48E4-1F1B-5B37-4D8AAF18087C}"/>
          </ac:spMkLst>
        </pc:spChg>
        <pc:spChg chg="del">
          <ac:chgData name="Marcel Oostdijk" userId="5ac8d2971845b118" providerId="LiveId" clId="{AA902478-197B-4612-AE0D-6D2B904B5107}" dt="2026-01-27T06:58:51.377" v="1233" actId="478"/>
          <ac:spMkLst>
            <pc:docMk/>
            <pc:sldMk cId="2378588585" sldId="311"/>
            <ac:spMk id="17" creationId="{E3BAA707-9DDA-E3F6-4F61-5AD47655049C}"/>
          </ac:spMkLst>
        </pc:spChg>
        <pc:picChg chg="add mod">
          <ac:chgData name="Marcel Oostdijk" userId="5ac8d2971845b118" providerId="LiveId" clId="{AA902478-197B-4612-AE0D-6D2B904B5107}" dt="2026-01-27T07:01:08.507" v="1272" actId="1037"/>
          <ac:picMkLst>
            <pc:docMk/>
            <pc:sldMk cId="2378588585" sldId="311"/>
            <ac:picMk id="3" creationId="{09D110F1-4A78-8AC7-45F8-987A669481F9}"/>
          </ac:picMkLst>
        </pc:picChg>
        <pc:picChg chg="del">
          <ac:chgData name="Marcel Oostdijk" userId="5ac8d2971845b118" providerId="LiveId" clId="{AA902478-197B-4612-AE0D-6D2B904B5107}" dt="2026-01-27T06:58:51.377" v="1233" actId="478"/>
          <ac:picMkLst>
            <pc:docMk/>
            <pc:sldMk cId="2378588585" sldId="311"/>
            <ac:picMk id="8" creationId="{4B051305-4F4F-5B1C-19B3-2A20D91796B3}"/>
          </ac:picMkLst>
        </pc:picChg>
        <pc:picChg chg="del">
          <ac:chgData name="Marcel Oostdijk" userId="5ac8d2971845b118" providerId="LiveId" clId="{AA902478-197B-4612-AE0D-6D2B904B5107}" dt="2026-01-27T06:58:51.377" v="1233" actId="478"/>
          <ac:picMkLst>
            <pc:docMk/>
            <pc:sldMk cId="2378588585" sldId="311"/>
            <ac:picMk id="10" creationId="{C1EA543D-2A84-1B00-6813-76A5C473A44C}"/>
          </ac:picMkLst>
        </pc:picChg>
        <pc:picChg chg="del">
          <ac:chgData name="Marcel Oostdijk" userId="5ac8d2971845b118" providerId="LiveId" clId="{AA902478-197B-4612-AE0D-6D2B904B5107}" dt="2026-01-27T06:58:51.377" v="1233" actId="478"/>
          <ac:picMkLst>
            <pc:docMk/>
            <pc:sldMk cId="2378588585" sldId="311"/>
            <ac:picMk id="12" creationId="{36F7381D-F47F-0714-167E-3E3CB7D526B6}"/>
          </ac:picMkLst>
        </pc:picChg>
        <pc:picChg chg="del">
          <ac:chgData name="Marcel Oostdijk" userId="5ac8d2971845b118" providerId="LiveId" clId="{AA902478-197B-4612-AE0D-6D2B904B5107}" dt="2026-01-27T06:58:51.377" v="1233" actId="478"/>
          <ac:picMkLst>
            <pc:docMk/>
            <pc:sldMk cId="2378588585" sldId="311"/>
            <ac:picMk id="14" creationId="{601C3576-4426-5C96-08A0-FD39124FAE50}"/>
          </ac:picMkLst>
        </pc:picChg>
      </pc:sldChg>
      <pc:sldChg chg="addSp delSp modSp add mod">
        <pc:chgData name="Marcel Oostdijk" userId="5ac8d2971845b118" providerId="LiveId" clId="{AA902478-197B-4612-AE0D-6D2B904B5107}" dt="2026-01-27T06:59:51.058" v="1247" actId="1076"/>
        <pc:sldMkLst>
          <pc:docMk/>
          <pc:sldMk cId="1947590780" sldId="312"/>
        </pc:sldMkLst>
        <pc:picChg chg="del">
          <ac:chgData name="Marcel Oostdijk" userId="5ac8d2971845b118" providerId="LiveId" clId="{AA902478-197B-4612-AE0D-6D2B904B5107}" dt="2026-01-27T06:59:36.270" v="1241" actId="478"/>
          <ac:picMkLst>
            <pc:docMk/>
            <pc:sldMk cId="1947590780" sldId="312"/>
            <ac:picMk id="3" creationId="{0411B996-BE3F-B91C-A109-FC1794E3CEB1}"/>
          </ac:picMkLst>
        </pc:picChg>
        <pc:picChg chg="add mod">
          <ac:chgData name="Marcel Oostdijk" userId="5ac8d2971845b118" providerId="LiveId" clId="{AA902478-197B-4612-AE0D-6D2B904B5107}" dt="2026-01-27T06:59:51.058" v="1247" actId="1076"/>
          <ac:picMkLst>
            <pc:docMk/>
            <pc:sldMk cId="1947590780" sldId="312"/>
            <ac:picMk id="4" creationId="{95A1CB3C-6D1E-1383-34C7-03BF38AAF24C}"/>
          </ac:picMkLst>
        </pc:picChg>
      </pc:sldChg>
      <pc:sldChg chg="addSp delSp modSp add mod">
        <pc:chgData name="Marcel Oostdijk" userId="5ac8d2971845b118" providerId="LiveId" clId="{AA902478-197B-4612-AE0D-6D2B904B5107}" dt="2026-01-27T07:01:04.265" v="1266" actId="1038"/>
        <pc:sldMkLst>
          <pc:docMk/>
          <pc:sldMk cId="2081210057" sldId="313"/>
        </pc:sldMkLst>
        <pc:picChg chg="add mod">
          <ac:chgData name="Marcel Oostdijk" userId="5ac8d2971845b118" providerId="LiveId" clId="{AA902478-197B-4612-AE0D-6D2B904B5107}" dt="2026-01-27T07:01:04.265" v="1266" actId="1038"/>
          <ac:picMkLst>
            <pc:docMk/>
            <pc:sldMk cId="2081210057" sldId="313"/>
            <ac:picMk id="3" creationId="{A46467DC-754E-4624-763E-1553A4FA8E92}"/>
          </ac:picMkLst>
        </pc:picChg>
        <pc:picChg chg="del">
          <ac:chgData name="Marcel Oostdijk" userId="5ac8d2971845b118" providerId="LiveId" clId="{AA902478-197B-4612-AE0D-6D2B904B5107}" dt="2026-01-27T07:00:49.620" v="1250" actId="478"/>
          <ac:picMkLst>
            <pc:docMk/>
            <pc:sldMk cId="2081210057" sldId="313"/>
            <ac:picMk id="4" creationId="{7B495504-D34B-1083-7FAF-59853253C65E}"/>
          </ac:picMkLst>
        </pc:picChg>
      </pc:sldChg>
      <pc:sldChg chg="addSp delSp modSp add mod">
        <pc:chgData name="Marcel Oostdijk" userId="5ac8d2971845b118" providerId="LiveId" clId="{AA902478-197B-4612-AE0D-6D2B904B5107}" dt="2026-01-27T07:02:31.287" v="1281" actId="1076"/>
        <pc:sldMkLst>
          <pc:docMk/>
          <pc:sldMk cId="2550065526" sldId="314"/>
        </pc:sldMkLst>
        <pc:picChg chg="del">
          <ac:chgData name="Marcel Oostdijk" userId="5ac8d2971845b118" providerId="LiveId" clId="{AA902478-197B-4612-AE0D-6D2B904B5107}" dt="2026-01-27T07:02:14.121" v="1274" actId="478"/>
          <ac:picMkLst>
            <pc:docMk/>
            <pc:sldMk cId="2550065526" sldId="314"/>
            <ac:picMk id="3" creationId="{A14AB9BC-38C1-CDD6-94F7-1EE495310867}"/>
          </ac:picMkLst>
        </pc:picChg>
        <pc:picChg chg="add mod">
          <ac:chgData name="Marcel Oostdijk" userId="5ac8d2971845b118" providerId="LiveId" clId="{AA902478-197B-4612-AE0D-6D2B904B5107}" dt="2026-01-27T07:02:31.287" v="1281" actId="1076"/>
          <ac:picMkLst>
            <pc:docMk/>
            <pc:sldMk cId="2550065526" sldId="314"/>
            <ac:picMk id="4" creationId="{624807AB-EA75-FE0D-108E-385E21917FE3}"/>
          </ac:picMkLst>
        </pc:picChg>
      </pc:sldChg>
      <pc:sldChg chg="addSp delSp modSp add mod">
        <pc:chgData name="Marcel Oostdijk" userId="5ac8d2971845b118" providerId="LiveId" clId="{AA902478-197B-4612-AE0D-6D2B904B5107}" dt="2026-01-27T07:03:06.139" v="1289" actId="732"/>
        <pc:sldMkLst>
          <pc:docMk/>
          <pc:sldMk cId="2275181425" sldId="315"/>
        </pc:sldMkLst>
        <pc:picChg chg="add mod modCrop">
          <ac:chgData name="Marcel Oostdijk" userId="5ac8d2971845b118" providerId="LiveId" clId="{AA902478-197B-4612-AE0D-6D2B904B5107}" dt="2026-01-27T07:03:06.139" v="1289" actId="732"/>
          <ac:picMkLst>
            <pc:docMk/>
            <pc:sldMk cId="2275181425" sldId="315"/>
            <ac:picMk id="3" creationId="{779BE05B-7163-4964-BD4B-F4EAD3F79462}"/>
          </ac:picMkLst>
        </pc:picChg>
        <pc:picChg chg="del">
          <ac:chgData name="Marcel Oostdijk" userId="5ac8d2971845b118" providerId="LiveId" clId="{AA902478-197B-4612-AE0D-6D2B904B5107}" dt="2026-01-27T07:02:55.098" v="1283" actId="478"/>
          <ac:picMkLst>
            <pc:docMk/>
            <pc:sldMk cId="2275181425" sldId="315"/>
            <ac:picMk id="4" creationId="{06F91179-7F2D-FF30-066C-D905C2816048}"/>
          </ac:picMkLst>
        </pc:picChg>
      </pc:sldChg>
      <pc:sldChg chg="addSp delSp modSp add mod">
        <pc:chgData name="Marcel Oostdijk" userId="5ac8d2971845b118" providerId="LiveId" clId="{AA902478-197B-4612-AE0D-6D2B904B5107}" dt="2026-01-27T07:03:52.959" v="1300" actId="1076"/>
        <pc:sldMkLst>
          <pc:docMk/>
          <pc:sldMk cId="3848701475" sldId="316"/>
        </pc:sldMkLst>
        <pc:picChg chg="del">
          <ac:chgData name="Marcel Oostdijk" userId="5ac8d2971845b118" providerId="LiveId" clId="{AA902478-197B-4612-AE0D-6D2B904B5107}" dt="2026-01-27T07:03:33.983" v="1291" actId="478"/>
          <ac:picMkLst>
            <pc:docMk/>
            <pc:sldMk cId="3848701475" sldId="316"/>
            <ac:picMk id="3" creationId="{77AD870B-BAF1-4B12-3229-6578A460DB35}"/>
          </ac:picMkLst>
        </pc:picChg>
        <pc:picChg chg="add mod">
          <ac:chgData name="Marcel Oostdijk" userId="5ac8d2971845b118" providerId="LiveId" clId="{AA902478-197B-4612-AE0D-6D2B904B5107}" dt="2026-01-27T07:03:52.959" v="1300" actId="1076"/>
          <ac:picMkLst>
            <pc:docMk/>
            <pc:sldMk cId="3848701475" sldId="316"/>
            <ac:picMk id="4" creationId="{AA15CBDE-9B01-663F-D4C7-B8B7165D24D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83b26f408a_0_275:notes"/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g283b26f408a_0_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8C0885D4-C1D2-A50C-BDB5-C4F336F0A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DDA3C81A-7479-57C3-E702-F66CE6C60A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C2372B5A-9440-7688-521D-BD07E59FD6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EEEB8086-B58E-2209-BBF8-58FC6762E0C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33082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FEAD5C17-153A-4A37-AE06-7D68F0007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AB31312B-8AA6-B888-9239-C89BB685F8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3970A62B-63C5-4CAF-03B7-1BC84056E4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231C2742-6AC7-3573-DF81-67793C9FC28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58585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AD73B93C-232A-8E69-AA50-50C8FEE7E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5752BCBB-CC5B-C339-2307-EBA71E6D99D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B08F0193-319A-5D00-3C35-EFB1DBEACF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ECBC7B8F-FF4B-A4B4-5129-29A894AF833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56689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A00F6A0B-B3F7-02DD-CD5B-1E571D11F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23D800F8-B157-736C-118E-7FEB540D226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238D0BF9-8292-9543-5009-8B92D39294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EEFC0457-C3FF-DAFE-EFF0-B1DFE6AF8FA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824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0A25ABE6-CA47-07F4-859B-A1DB52EC3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392B9A41-AA6A-35A6-2533-8493B3D770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FCD3EE1B-1CEB-961A-CDAE-5D77E4207D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AA51DA58-8E82-DD4E-25C4-D6F0EA7459B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52729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0C74AA1D-F781-9D56-3DB9-7F30C9E7B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3DEEC148-D817-C680-7E44-E38FEB1A44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A920EF9A-A57F-4F66-7148-1EDA129E64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5C7C2976-BB06-0C7A-6F97-12934DD9C03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60335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98487FFD-CDEE-8CFD-F475-C4F6259A4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8D6EBAD7-CFCF-D8E9-414D-E3B5BF43B8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4322C058-68D3-BBDE-9715-4457EDE11E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560C6702-2A13-9D25-B287-88F370F756D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02087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8487895035_1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28487895035_1_55:notes"/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g28487895035_1_55:notes"/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A301695A-E9F4-8A55-A0D4-4BBA29C68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1C3169D2-90DA-DA5A-C9C9-05161F9CE8D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5E150269-A205-AFC3-F6E7-182DCF1A41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C0C4727E-AD44-E368-7334-15A907FB94D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91443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C045CD14-1340-1667-4F45-DD9EAA460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48C08447-9F0C-AA88-26C1-1390810748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469BC80F-97A9-B90E-69DF-0370CA4F55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BB94DB9C-8FD9-0497-73A7-7131644652A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7735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D4AA6450-2798-F33F-DDA0-19B9A1B84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3C68B0D6-3FEF-9AE6-192F-C1D0D8728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1A5A44EA-12C9-FF0B-E2E5-73C132E4CA2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D0CBB9C4-2234-8F8D-71C1-6162727932F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76605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AC20F991-D698-2DB7-23F6-7C014C029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25F261E5-E33E-0ADC-FC01-8CAE7D8720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FDFE18DD-DADE-BEFB-9EF5-E9DA2BE446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95F3E72B-7037-505C-7CA2-37B8AA3E450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7770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9F6A2F04-5844-89EA-5FE5-83899BD55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C7FF7B58-C4B0-E805-2395-E66C90E1C5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33A35748-AFF5-8320-46C0-F9A191B69AD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87BDAC6B-71B2-8DAE-0629-5C54B929007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75072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3DB84901-2EB8-1EF7-9B8B-1DAF3528D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6D8DFAC3-3DCC-7FBF-C6AB-538A848B9F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EBCF63E3-A0ED-B67A-AED8-46C2DCD017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77190A0B-2C5D-5140-5521-845E7E3A379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96913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4DAC3652-98ED-35A6-8DE1-A7AA1957E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C0ABFAF4-7E5B-E59C-42FF-0468B484C6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60BAFE49-1AFA-71B4-6274-C947A2361D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950D5EDF-BDAE-2DCD-D619-72EA01AC51F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67385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F35309E1-C346-F252-8A1B-AEA1B446F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3EB3F0E0-7A6C-74DC-3A25-E99121C52DE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87015714-254A-B202-4F47-49AF84526C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17EFD7A2-7F98-40F2-30D2-DD8EACA0F5D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6724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050F1542-AEAE-945E-A138-271A76D0F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9114930F-E405-9497-831A-922057E8D7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CE3FA22E-0E9C-A405-B8FB-6E01C4B07B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FED83172-7CC2-C206-89C6-02988C00248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66428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9B2BF094-F756-311C-CF49-2F9D9101F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CE9115B5-0C5A-18C7-A43F-1889C850ED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D50DBCBE-32FE-1161-A2FB-50F752AFF6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0673FC37-B66D-CFB5-0CFA-99152DD7812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95459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2B1EE2C0-9F35-B98F-C403-DC8F34B47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F5FCACB3-B6CB-C436-9877-42D85ADC96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ACDFE326-A2EE-4020-CEBA-26E96D6BB5D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9B3243F9-6DD9-B488-3DDA-A05E436E1E3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98172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D4BB7412-26EB-3C94-7316-9E64D1ECB9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82DC1779-268B-CC28-2BF2-689B482A44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A0B88743-20C5-D2C9-7BC5-C4B087B493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10DE666C-BE7F-684B-04A5-AC413676C12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9192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8688312F-9191-7712-46D8-44AB59893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24C2D451-D2E1-7A6F-B29F-47EF0B20856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92B08580-1C0A-AAAF-895F-FDA3D3ABE5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CCAA59E3-F1EB-0E80-63CD-2C2F1A92172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19568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6792722B-DF55-C716-3E47-A19B3430E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29513686-9A03-B6EE-C7CD-FAE0532B8B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C8586841-6647-954A-1C5C-5A7AB67F76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0B42D8F6-E70C-F290-0AAA-BA3BA53E700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62844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46B29A3C-5348-0F71-4923-F89EE271E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0772BA02-0C92-FB40-78F1-F542859F88D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E5F3A1F9-8CCD-EC13-6898-A21DBCF9ED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085EE5A8-0B4B-D7D6-4432-453D80095A9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30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60749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EBAC0A7B-8660-70A9-31FA-8C612953C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89AD1703-5BDE-9004-DCDC-357B3CE6FF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D2E33E3A-DCA5-7803-0FAE-4B55A73ABF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16A5CE1C-1D86-BE0B-BC35-678CE41ACA8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32676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8487895035_1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28487895035_1_82:notes"/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g28487895035_1_82:notes"/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8487895035_1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8487895035_1_114:notes"/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g28487895035_1_114:notes"/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871871A0-E63D-2DC7-0BEE-9EFC8A840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0F87C2E2-1403-8404-CDD1-41B3E1428B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AB3AF84B-BCD4-6F0F-AA89-FFAE9F1A45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20984FA8-A8AB-B839-7793-75E527B4991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8419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8487895035_1_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28487895035_1_247:notes"/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g28487895035_1_247:notes"/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35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510A8B39-4217-F921-9183-7A2BB2F1F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29CC5B4D-BB4A-D5AE-CC58-4D5D145016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B70AE8D5-1E20-863A-1EF1-E3C8B2A70C2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E38FD1D6-AD82-0D2D-A9BA-85DF80B8B0B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0903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A3C5619B-992C-72B4-6040-BE79E8AE9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3E71CC3B-0326-FF8D-B525-637CE4F622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9FF0BC15-1D68-C1C6-CC9F-93A1AABD83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301F201B-596F-0992-4056-327C351B54F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5083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F5CBBCC4-64EA-5081-22E2-C18A4583C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11C69F98-657B-FE95-C0B3-19CD05221BF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6D5DCED4-71F5-2BE2-4278-49A6C188AC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56F01BF0-2E27-FA4E-B635-D86C45D1C46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7235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FBAB52D6-3B8A-3BC3-7E98-9158377CF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E50B52F1-3943-C82E-6CB8-1D009F1027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4EA57115-5608-EF34-EB8B-C96BE521B1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56AD7398-4422-14A3-AE31-18E02A65848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9091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E83F550F-7284-30E5-80E8-888CCAB07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167A0544-3750-1EFC-08D3-C3A85B7D5E5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A4307DC9-5A85-D48C-AAE1-4F99C580FD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3D888E97-7AD2-4897-5446-C1D1EAEF7A0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7747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>
          <a:extLst>
            <a:ext uri="{FF2B5EF4-FFF2-40B4-BE49-F238E27FC236}">
              <a16:creationId xmlns:a16="http://schemas.microsoft.com/office/drawing/2014/main" id="{5EA6C528-863F-E5B8-B193-0DBD3D212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487895035_1_33:notes">
            <a:extLst>
              <a:ext uri="{FF2B5EF4-FFF2-40B4-BE49-F238E27FC236}">
                <a16:creationId xmlns:a16="http://schemas.microsoft.com/office/drawing/2014/main" id="{0D1C86FA-9F15-8C21-C2FB-592AA43B667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8487895035_1_33:notes">
            <a:extLst>
              <a:ext uri="{FF2B5EF4-FFF2-40B4-BE49-F238E27FC236}">
                <a16:creationId xmlns:a16="http://schemas.microsoft.com/office/drawing/2014/main" id="{32B14753-0181-956E-5DDD-0D53D49366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1"/>
            <a:ext cx="5486400" cy="360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g28487895035_1_33:notes">
            <a:extLst>
              <a:ext uri="{FF2B5EF4-FFF2-40B4-BE49-F238E27FC236}">
                <a16:creationId xmlns:a16="http://schemas.microsoft.com/office/drawing/2014/main" id="{D666D85E-7E95-D9F5-A5E0-201C7526354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5010" y="8684684"/>
            <a:ext cx="29718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84757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blad">
  <p:cSld name="Aangepaste indeling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3332629" cy="1791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36252" y="3364161"/>
            <a:ext cx="3307747" cy="1779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57321" y="1015347"/>
            <a:ext cx="2229359" cy="31128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blad">
  <p:cSld name="CUSTOM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Clr>
                <a:srgbClr val="000000"/>
              </a:buClr>
              <a:buFont typeface="Arial"/>
              <a:buNone/>
              <a:defRPr/>
            </a:lvl1pPr>
            <a:lvl2pPr lvl="1" rtl="0">
              <a:buClr>
                <a:srgbClr val="000000"/>
              </a:buClr>
              <a:buFont typeface="Arial"/>
              <a:buNone/>
              <a:defRPr/>
            </a:lvl2pPr>
            <a:lvl3pPr lvl="2" rtl="0">
              <a:buClr>
                <a:srgbClr val="000000"/>
              </a:buClr>
              <a:buFont typeface="Arial"/>
              <a:buNone/>
              <a:defRPr/>
            </a:lvl3pPr>
            <a:lvl4pPr lvl="3" rtl="0">
              <a:buClr>
                <a:srgbClr val="000000"/>
              </a:buClr>
              <a:buFont typeface="Arial"/>
              <a:buNone/>
              <a:defRPr/>
            </a:lvl4pPr>
            <a:lvl5pPr lvl="4" rtl="0">
              <a:buClr>
                <a:srgbClr val="000000"/>
              </a:buClr>
              <a:buFont typeface="Arial"/>
              <a:buNone/>
              <a:defRPr/>
            </a:lvl5pPr>
            <a:lvl6pPr lvl="5" rtl="0">
              <a:buClr>
                <a:srgbClr val="000000"/>
              </a:buClr>
              <a:buFont typeface="Arial"/>
              <a:buNone/>
              <a:defRPr/>
            </a:lvl6pPr>
            <a:lvl7pPr lvl="6" rtl="0">
              <a:buClr>
                <a:srgbClr val="000000"/>
              </a:buClr>
              <a:buFont typeface="Arial"/>
              <a:buNone/>
              <a:defRPr/>
            </a:lvl7pPr>
            <a:lvl8pPr lvl="7" rtl="0">
              <a:buClr>
                <a:srgbClr val="000000"/>
              </a:buClr>
              <a:buFont typeface="Arial"/>
              <a:buNone/>
              <a:defRPr/>
            </a:lvl8pPr>
            <a:lvl9pPr lvl="8" rtl="0">
              <a:buClr>
                <a:srgbClr val="000000"/>
              </a:buClr>
              <a:buFont typeface="Arial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Merriweather"/>
              <a:buNone/>
              <a:defRPr sz="2000" b="1"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ubTitle" idx="1"/>
          </p:nvPr>
        </p:nvSpPr>
        <p:spPr>
          <a:xfrm>
            <a:off x="1435325" y="1043800"/>
            <a:ext cx="6297300" cy="3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None/>
              <a:defRPr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None/>
              <a:defRPr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None/>
              <a:defRPr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None/>
              <a:defRPr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None/>
              <a:defRPr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None/>
              <a:defRPr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None/>
              <a:defRPr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None/>
              <a:defRPr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None/>
              <a:defRPr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body" idx="2"/>
          </p:nvPr>
        </p:nvSpPr>
        <p:spPr>
          <a:xfrm>
            <a:off x="1435300" y="1600050"/>
            <a:ext cx="6297300" cy="297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Mulish"/>
              <a:buChar char="●"/>
              <a:defRPr>
                <a:latin typeface="Mulish"/>
                <a:ea typeface="Mulish"/>
                <a:cs typeface="Mulish"/>
                <a:sym typeface="Mulish"/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Font typeface="Mulish"/>
              <a:buChar char="○"/>
              <a:defRPr>
                <a:latin typeface="Mulish"/>
                <a:ea typeface="Mulish"/>
                <a:cs typeface="Mulish"/>
                <a:sym typeface="Mulish"/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Font typeface="Mulish"/>
              <a:buChar char="■"/>
              <a:defRPr>
                <a:latin typeface="Mulish"/>
                <a:ea typeface="Mulish"/>
                <a:cs typeface="Mulish"/>
                <a:sym typeface="Mulish"/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Font typeface="Mulish"/>
              <a:buChar char="●"/>
              <a:defRPr>
                <a:latin typeface="Mulish"/>
                <a:ea typeface="Mulish"/>
                <a:cs typeface="Mulish"/>
                <a:sym typeface="Mulish"/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Font typeface="Mulish"/>
              <a:buChar char="○"/>
              <a:defRPr>
                <a:latin typeface="Mulish"/>
                <a:ea typeface="Mulish"/>
                <a:cs typeface="Mulish"/>
                <a:sym typeface="Mulish"/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Font typeface="Mulish"/>
              <a:buChar char="■"/>
              <a:defRPr>
                <a:latin typeface="Mulish"/>
                <a:ea typeface="Mulish"/>
                <a:cs typeface="Mulish"/>
                <a:sym typeface="Mulish"/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Font typeface="Mulish"/>
              <a:buChar char="●"/>
              <a:defRPr>
                <a:latin typeface="Mulish"/>
                <a:ea typeface="Mulish"/>
                <a:cs typeface="Mulish"/>
                <a:sym typeface="Mulish"/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Font typeface="Mulish"/>
              <a:buChar char="○"/>
              <a:defRPr>
                <a:latin typeface="Mulish"/>
                <a:ea typeface="Mulish"/>
                <a:cs typeface="Mulish"/>
                <a:sym typeface="Mulish"/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Font typeface="Mulish"/>
              <a:buChar char="■"/>
              <a:defRPr>
                <a:latin typeface="Mulish"/>
                <a:ea typeface="Mulish"/>
                <a:cs typeface="Mulish"/>
                <a:sym typeface="Mulish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‹nr.›</a:t>
            </a:fld>
            <a:endParaRPr/>
          </a:p>
        </p:txBody>
      </p:sp>
      <p:pic>
        <p:nvPicPr>
          <p:cNvPr id="52" name="Google Shape;52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2192458" cy="117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967060" y="3972711"/>
            <a:ext cx="2176090" cy="117058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608">
          <p15:clr>
            <a:srgbClr val="F26B43"/>
          </p15:clr>
        </p15:guide>
        <p15:guide id="2" pos="5440">
          <p15:clr>
            <a:srgbClr val="F26B43"/>
          </p15:clr>
        </p15:guide>
        <p15:guide id="3" orient="horz" pos="555">
          <p15:clr>
            <a:srgbClr val="F26B43"/>
          </p15:clr>
        </p15:guide>
        <p15:guide id="4" orient="horz" pos="8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7.png"/><Relationship Id="rId5" Type="http://schemas.openxmlformats.org/officeDocument/2006/relationships/image" Target="../media/image32.png"/><Relationship Id="rId10" Type="http://schemas.openxmlformats.org/officeDocument/2006/relationships/image" Target="../media/image36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richard@outfox.eu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marcel@outfox.eu" TargetMode="Externa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1</a:t>
            </a:fld>
            <a:endParaRPr lang="en-GB" noProof="0" dirty="0"/>
          </a:p>
        </p:txBody>
      </p:sp>
      <p:pic>
        <p:nvPicPr>
          <p:cNvPr id="69" name="Google Shape;69;p16"/>
          <p:cNvPicPr preferRelativeResize="0"/>
          <p:nvPr/>
        </p:nvPicPr>
        <p:blipFill rotWithShape="1">
          <a:blip r:embed="rId3">
            <a:alphaModFix/>
          </a:blip>
          <a:srcRect t="6829"/>
          <a:stretch/>
        </p:blipFill>
        <p:spPr>
          <a:xfrm>
            <a:off x="645871" y="1671456"/>
            <a:ext cx="2774650" cy="80315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6"/>
          <p:cNvSpPr txBox="1">
            <a:spLocks noGrp="1"/>
          </p:cNvSpPr>
          <p:nvPr>
            <p:ph type="title"/>
          </p:nvPr>
        </p:nvSpPr>
        <p:spPr>
          <a:xfrm>
            <a:off x="714375" y="2951203"/>
            <a:ext cx="799491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/>
              <a:t>Digital infrastructure for ecosystems</a:t>
            </a:r>
          </a:p>
        </p:txBody>
      </p:sp>
      <p:sp>
        <p:nvSpPr>
          <p:cNvPr id="71" name="Google Shape;71;p16"/>
          <p:cNvSpPr txBox="1">
            <a:spLocks noGrp="1"/>
          </p:cNvSpPr>
          <p:nvPr>
            <p:ph type="subTitle" idx="1"/>
          </p:nvPr>
        </p:nvSpPr>
        <p:spPr>
          <a:xfrm>
            <a:off x="714400" y="3358375"/>
            <a:ext cx="7248000" cy="109370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/>
              <a:t>Outfox helps university alliances, consortia and networks build engaged, cross-border communities - securely and sustainably. </a:t>
            </a:r>
          </a:p>
        </p:txBody>
      </p:sp>
      <p:sp>
        <p:nvSpPr>
          <p:cNvPr id="73" name="Google Shape;73;p16"/>
          <p:cNvSpPr txBox="1">
            <a:spLocks noGrp="1"/>
          </p:cNvSpPr>
          <p:nvPr>
            <p:ph type="body" idx="2"/>
          </p:nvPr>
        </p:nvSpPr>
        <p:spPr>
          <a:xfrm>
            <a:off x="714375" y="4166647"/>
            <a:ext cx="7018200" cy="66354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noProof="0" dirty="0">
                <a:solidFill>
                  <a:schemeClr val="dk1"/>
                </a:solidFill>
              </a:rPr>
              <a:t>Marcel Oostdijk, Co-founder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noProof="0" dirty="0" err="1">
                <a:solidFill>
                  <a:schemeClr val="dk1"/>
                </a:solidFill>
              </a:rPr>
              <a:t>DiPYUA</a:t>
            </a:r>
            <a:r>
              <a:rPr lang="en-GB" sz="1200" noProof="0" dirty="0">
                <a:solidFill>
                  <a:schemeClr val="dk1"/>
                </a:solidFill>
              </a:rPr>
              <a:t> satellite workshop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noProof="0" dirty="0">
                <a:solidFill>
                  <a:schemeClr val="dk1"/>
                </a:solidFill>
              </a:rPr>
              <a:t>Málaga, January 27,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9C6BD62E-2C22-2BC3-9483-3F6C18AC0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tekst, schermopname, Website, Webpagina&#10;&#10;Door AI gegenereerde inhoud is mogelijk onjuist.">
            <a:extLst>
              <a:ext uri="{FF2B5EF4-FFF2-40B4-BE49-F238E27FC236}">
                <a16:creationId xmlns:a16="http://schemas.microsoft.com/office/drawing/2014/main" id="{94FDAF1A-8000-D8ED-0F43-05700A815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1143" cy="523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334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85E3ECCC-D3F6-6729-5004-8D85BFBEC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software, Computerpictogram&#10;&#10;Door AI gegenereerde inhoud is mogelijk onjuist.">
            <a:extLst>
              <a:ext uri="{FF2B5EF4-FFF2-40B4-BE49-F238E27FC236}">
                <a16:creationId xmlns:a16="http://schemas.microsoft.com/office/drawing/2014/main" id="{08AAB324-3EE5-93E6-9498-7BF1268A16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23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28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8E3BF72D-B3A7-DA9A-7D11-BD9C8908C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tekst, schermopname, software, Computerpictogram&#10;&#10;Door AI gegenereerde inhoud is mogelijk onjuist.">
            <a:extLst>
              <a:ext uri="{FF2B5EF4-FFF2-40B4-BE49-F238E27FC236}">
                <a16:creationId xmlns:a16="http://schemas.microsoft.com/office/drawing/2014/main" id="{5EE9B710-FD5F-3C92-A143-60BE78AE5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1143" cy="523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247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EA223E36-8C36-BE18-79C8-939B5EBE03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61865C9-082B-6255-EBF4-00C557AF72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23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6072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2021A41F-516C-D9B3-D190-07ECE73CA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Afbeelding met tekst, schermopname, software, Computerpictogram&#10;&#10;Door AI gegenereerde inhoud is mogelijk onjuist.">
            <a:extLst>
              <a:ext uri="{FF2B5EF4-FFF2-40B4-BE49-F238E27FC236}">
                <a16:creationId xmlns:a16="http://schemas.microsoft.com/office/drawing/2014/main" id="{D197BE3E-475A-57D2-24E1-E59AE6154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23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84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236FFC91-98C6-6924-1185-5BD2F7C3B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tekst, schermopname, software, Computerpictogram&#10;&#10;Door AI gegenereerde inhoud is mogelijk onjuist.">
            <a:extLst>
              <a:ext uri="{FF2B5EF4-FFF2-40B4-BE49-F238E27FC236}">
                <a16:creationId xmlns:a16="http://schemas.microsoft.com/office/drawing/2014/main" id="{AE88EE25-08CC-7008-DB99-FED05DDF7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23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154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B3764834-6023-BA94-8514-FB843488F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C013866D-513B-719E-3BD8-116C2CB635A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16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0981E2F7-FCCD-2C30-633E-4C55434D26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Core Features</a:t>
            </a:r>
          </a:p>
        </p:txBody>
      </p:sp>
      <p:pic>
        <p:nvPicPr>
          <p:cNvPr id="98" name="Google Shape;98;p18">
            <a:extLst>
              <a:ext uri="{FF2B5EF4-FFF2-40B4-BE49-F238E27FC236}">
                <a16:creationId xmlns:a16="http://schemas.microsoft.com/office/drawing/2014/main" id="{723BF00E-E743-9BF1-53B6-10AF6268F7F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163734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>
            <a:extLst>
              <a:ext uri="{FF2B5EF4-FFF2-40B4-BE49-F238E27FC236}">
                <a16:creationId xmlns:a16="http://schemas.microsoft.com/office/drawing/2014/main" id="{A82B1940-6A71-DB89-83DB-4DCD94E2AACB}"/>
              </a:ext>
            </a:extLst>
          </p:cNvPr>
          <p:cNvSpPr txBox="1"/>
          <p:nvPr/>
        </p:nvSpPr>
        <p:spPr>
          <a:xfrm>
            <a:off x="1861479" y="1577789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Connect with Members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Find and connect with peers based on shared interests and expertise.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b="1" noProof="0" dirty="0"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100" name="Google Shape;100;p18">
            <a:extLst>
              <a:ext uri="{FF2B5EF4-FFF2-40B4-BE49-F238E27FC236}">
                <a16:creationId xmlns:a16="http://schemas.microsoft.com/office/drawing/2014/main" id="{7B702121-94F3-DB4C-EDE2-BFC66C62CE5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40118" y="227908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>
            <a:extLst>
              <a:ext uri="{FF2B5EF4-FFF2-40B4-BE49-F238E27FC236}">
                <a16:creationId xmlns:a16="http://schemas.microsoft.com/office/drawing/2014/main" id="{29023815-AE62-0EAF-04BE-AB87149EB2C5}"/>
              </a:ext>
            </a:extLst>
          </p:cNvPr>
          <p:cNvSpPr txBox="1"/>
          <p:nvPr/>
        </p:nvSpPr>
        <p:spPr>
          <a:xfrm>
            <a:off x="1867977" y="2180956"/>
            <a:ext cx="6297296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Join Groups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Collaborate in focused (sub)communities around common goals and projects.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b="1" noProof="0" dirty="0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102" name="Google Shape;102;p18">
            <a:extLst>
              <a:ext uri="{FF2B5EF4-FFF2-40B4-BE49-F238E27FC236}">
                <a16:creationId xmlns:a16="http://schemas.microsoft.com/office/drawing/2014/main" id="{B8C2824A-7446-FEDF-AE74-2EE4817EC12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28144" y="3020364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8">
            <a:extLst>
              <a:ext uri="{FF2B5EF4-FFF2-40B4-BE49-F238E27FC236}">
                <a16:creationId xmlns:a16="http://schemas.microsoft.com/office/drawing/2014/main" id="{950E6CFF-EAB6-4D51-30A7-247AD3185F44}"/>
              </a:ext>
            </a:extLst>
          </p:cNvPr>
          <p:cNvSpPr txBox="1"/>
          <p:nvPr/>
        </p:nvSpPr>
        <p:spPr>
          <a:xfrm>
            <a:off x="1865812" y="2946254"/>
            <a:ext cx="5600100" cy="59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Explore Posts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Share insights, updates, and opportunities with the community.</a:t>
            </a:r>
          </a:p>
        </p:txBody>
      </p:sp>
      <p:pic>
        <p:nvPicPr>
          <p:cNvPr id="104" name="Google Shape;104;p18">
            <a:extLst>
              <a:ext uri="{FF2B5EF4-FFF2-40B4-BE49-F238E27FC236}">
                <a16:creationId xmlns:a16="http://schemas.microsoft.com/office/drawing/2014/main" id="{2A20C3D9-EF12-C61E-3244-D4386B40DAF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5225" y="3647650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8">
            <a:extLst>
              <a:ext uri="{FF2B5EF4-FFF2-40B4-BE49-F238E27FC236}">
                <a16:creationId xmlns:a16="http://schemas.microsoft.com/office/drawing/2014/main" id="{880A0CB2-7CD6-608A-B960-8D6997ABA2A2}"/>
              </a:ext>
            </a:extLst>
          </p:cNvPr>
          <p:cNvSpPr txBox="1"/>
          <p:nvPr/>
        </p:nvSpPr>
        <p:spPr>
          <a:xfrm>
            <a:off x="1861479" y="3556050"/>
            <a:ext cx="6086382" cy="715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Attend Events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Workshops, webinars, and conferences – registration and management.</a:t>
            </a:r>
          </a:p>
        </p:txBody>
      </p:sp>
      <p:pic>
        <p:nvPicPr>
          <p:cNvPr id="2" name="Google Shape;104;p18">
            <a:extLst>
              <a:ext uri="{FF2B5EF4-FFF2-40B4-BE49-F238E27FC236}">
                <a16:creationId xmlns:a16="http://schemas.microsoft.com/office/drawing/2014/main" id="{04A66B17-2510-69C6-4434-BCF52571367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28144" y="4271366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05;p18">
            <a:extLst>
              <a:ext uri="{FF2B5EF4-FFF2-40B4-BE49-F238E27FC236}">
                <a16:creationId xmlns:a16="http://schemas.microsoft.com/office/drawing/2014/main" id="{264DA5BD-5C1D-44F7-6FD1-805C57047ED0}"/>
              </a:ext>
            </a:extLst>
          </p:cNvPr>
          <p:cNvSpPr txBox="1"/>
          <p:nvPr/>
        </p:nvSpPr>
        <p:spPr>
          <a:xfrm>
            <a:off x="1854398" y="4179766"/>
            <a:ext cx="6086382" cy="715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Opportunities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Post and discover calls, vacancies, funding, mobility and collaboration requests.</a:t>
            </a:r>
          </a:p>
        </p:txBody>
      </p:sp>
    </p:spTree>
    <p:extLst>
      <p:ext uri="{BB962C8B-B14F-4D97-AF65-F5344CB8AC3E}">
        <p14:creationId xmlns:p14="http://schemas.microsoft.com/office/powerpoint/2010/main" val="2472658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17</a:t>
            </a:fld>
            <a:endParaRPr lang="en-GB" noProof="0" dirty="0"/>
          </a:p>
        </p:txBody>
      </p:sp>
      <p:sp>
        <p:nvSpPr>
          <p:cNvPr id="112" name="Google Shape;112;p19"/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Integrations</a:t>
            </a:r>
          </a:p>
        </p:txBody>
      </p:sp>
      <p:sp>
        <p:nvSpPr>
          <p:cNvPr id="113" name="Google Shape;113;p19"/>
          <p:cNvSpPr txBox="1">
            <a:spLocks noGrp="1"/>
          </p:cNvSpPr>
          <p:nvPr>
            <p:ph type="body" idx="2"/>
          </p:nvPr>
        </p:nvSpPr>
        <p:spPr>
          <a:xfrm>
            <a:off x="1435300" y="1600050"/>
            <a:ext cx="6297300" cy="658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solidFill>
                  <a:schemeClr val="dk1"/>
                </a:solidFill>
              </a:rPr>
              <a:t>Enhance capabilities by linking with your go-to platforms and integrating powerful apps that your audience is actually already using. </a:t>
            </a:r>
          </a:p>
        </p:txBody>
      </p:sp>
      <p:pic>
        <p:nvPicPr>
          <p:cNvPr id="114" name="Google Shape;114;p19"/>
          <p:cNvPicPr preferRelativeResize="0"/>
          <p:nvPr/>
        </p:nvPicPr>
        <p:blipFill rotWithShape="1">
          <a:blip r:embed="rId3">
            <a:alphaModFix/>
          </a:blip>
          <a:srcRect t="26950" b="24111"/>
          <a:stretch/>
        </p:blipFill>
        <p:spPr>
          <a:xfrm>
            <a:off x="1951376" y="2868972"/>
            <a:ext cx="936970" cy="24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9"/>
          <p:cNvPicPr preferRelativeResize="0"/>
          <p:nvPr/>
        </p:nvPicPr>
        <p:blipFill rotWithShape="1">
          <a:blip r:embed="rId4">
            <a:alphaModFix/>
          </a:blip>
          <a:srcRect t="25271" b="26231"/>
          <a:stretch/>
        </p:blipFill>
        <p:spPr>
          <a:xfrm>
            <a:off x="3977767" y="2845912"/>
            <a:ext cx="767020" cy="379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9"/>
          <p:cNvPicPr preferRelativeResize="0"/>
          <p:nvPr/>
        </p:nvPicPr>
        <p:blipFill rotWithShape="1">
          <a:blip r:embed="rId5">
            <a:alphaModFix/>
          </a:blip>
          <a:srcRect t="9371"/>
          <a:stretch/>
        </p:blipFill>
        <p:spPr>
          <a:xfrm>
            <a:off x="4876548" y="2927703"/>
            <a:ext cx="595994" cy="196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Microsoft Introduces New Entra Recommendations to Enhance Security and ...">
            <a:extLst>
              <a:ext uri="{FF2B5EF4-FFF2-40B4-BE49-F238E27FC236}">
                <a16:creationId xmlns:a16="http://schemas.microsoft.com/office/drawing/2014/main" id="{D14D2877-7207-6AD3-1B14-43BE897C8F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9" t="25145" r="18790" b="25780"/>
          <a:stretch/>
        </p:blipFill>
        <p:spPr bwMode="auto">
          <a:xfrm>
            <a:off x="3055516" y="2811712"/>
            <a:ext cx="790490" cy="35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oogle Shape;98;p18">
            <a:extLst>
              <a:ext uri="{FF2B5EF4-FFF2-40B4-BE49-F238E27FC236}">
                <a16:creationId xmlns:a16="http://schemas.microsoft.com/office/drawing/2014/main" id="{389254D1-09E4-9570-41A3-1759299A7A35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t="1371" b="1371"/>
          <a:stretch/>
        </p:blipFill>
        <p:spPr>
          <a:xfrm>
            <a:off x="1433588" y="2392912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99;p18">
            <a:extLst>
              <a:ext uri="{FF2B5EF4-FFF2-40B4-BE49-F238E27FC236}">
                <a16:creationId xmlns:a16="http://schemas.microsoft.com/office/drawing/2014/main" id="{BAA1B142-4458-F69C-AD4E-67A5F561691C}"/>
              </a:ext>
            </a:extLst>
          </p:cNvPr>
          <p:cNvSpPr txBox="1"/>
          <p:nvPr/>
        </p:nvSpPr>
        <p:spPr>
          <a:xfrm>
            <a:off x="1864187" y="2417962"/>
            <a:ext cx="6297299" cy="3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Frictionless onboarding (via e.g. </a:t>
            </a:r>
            <a:r>
              <a:rPr lang="en-GB" b="1" noProof="0" dirty="0" err="1">
                <a:latin typeface="Mulish"/>
                <a:ea typeface="Mulish"/>
                <a:cs typeface="Mulish"/>
                <a:sym typeface="Mulish"/>
              </a:rPr>
              <a:t>eduGAIN</a:t>
            </a: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 / Microsoft Entra ID / ORCID)</a:t>
            </a:r>
          </a:p>
        </p:txBody>
      </p:sp>
      <p:pic>
        <p:nvPicPr>
          <p:cNvPr id="5" name="Google Shape;100;p18">
            <a:extLst>
              <a:ext uri="{FF2B5EF4-FFF2-40B4-BE49-F238E27FC236}">
                <a16:creationId xmlns:a16="http://schemas.microsoft.com/office/drawing/2014/main" id="{2E87F03F-B041-9E3B-4011-DDE3E655381E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t="1371" b="1371"/>
          <a:stretch/>
        </p:blipFill>
        <p:spPr>
          <a:xfrm>
            <a:off x="1433587" y="3558068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1;p18">
            <a:extLst>
              <a:ext uri="{FF2B5EF4-FFF2-40B4-BE49-F238E27FC236}">
                <a16:creationId xmlns:a16="http://schemas.microsoft.com/office/drawing/2014/main" id="{8A922512-96C3-8657-B242-7DBE762E8FAF}"/>
              </a:ext>
            </a:extLst>
          </p:cNvPr>
          <p:cNvSpPr txBox="1"/>
          <p:nvPr/>
        </p:nvSpPr>
        <p:spPr>
          <a:xfrm>
            <a:off x="1864184" y="3558068"/>
            <a:ext cx="5600100" cy="3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Works with your current tech stack</a:t>
            </a:r>
          </a:p>
        </p:txBody>
      </p:sp>
      <p:pic>
        <p:nvPicPr>
          <p:cNvPr id="1026" name="Picture 2" descr="Moodle logo and symbol, meaning, history, PNG">
            <a:extLst>
              <a:ext uri="{FF2B5EF4-FFF2-40B4-BE49-F238E27FC236}">
                <a16:creationId xmlns:a16="http://schemas.microsoft.com/office/drawing/2014/main" id="{DDDF0520-8D5E-B471-72E2-4394FD148C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736" y="3851156"/>
            <a:ext cx="936970" cy="41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nvas Logo">
            <a:extLst>
              <a:ext uri="{FF2B5EF4-FFF2-40B4-BE49-F238E27FC236}">
                <a16:creationId xmlns:a16="http://schemas.microsoft.com/office/drawing/2014/main" id="{B18265FA-8122-3974-6FA6-41E1145F8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367" y="3966280"/>
            <a:ext cx="1035727" cy="24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icrosoft Office 365 Logo, symbol, meaning, history, PNG, brand">
            <a:extLst>
              <a:ext uri="{FF2B5EF4-FFF2-40B4-BE49-F238E27FC236}">
                <a16:creationId xmlns:a16="http://schemas.microsoft.com/office/drawing/2014/main" id="{8C4210CD-74B8-1EFE-4F65-ECA5C819D0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59" b="26480"/>
          <a:stretch/>
        </p:blipFill>
        <p:spPr bwMode="auto">
          <a:xfrm>
            <a:off x="4493755" y="3966280"/>
            <a:ext cx="979181" cy="26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New Zoom Logo PNG Images 2023">
            <a:extLst>
              <a:ext uri="{FF2B5EF4-FFF2-40B4-BE49-F238E27FC236}">
                <a16:creationId xmlns:a16="http://schemas.microsoft.com/office/drawing/2014/main" id="{50FF7583-B403-267E-C544-5B52CCA78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597" y="3966280"/>
            <a:ext cx="936970" cy="24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DAF3A348-8432-5549-3E04-8F4F8E129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E9F477A4-44D1-6D59-0032-3D8CEBBEF4E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18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5B8954F7-BB8F-A396-6670-B604A64806C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1800" noProof="0" dirty="0"/>
              <a:t>Standards and Protocols</a:t>
            </a:r>
          </a:p>
        </p:txBody>
      </p:sp>
      <p:pic>
        <p:nvPicPr>
          <p:cNvPr id="98" name="Google Shape;98;p18">
            <a:extLst>
              <a:ext uri="{FF2B5EF4-FFF2-40B4-BE49-F238E27FC236}">
                <a16:creationId xmlns:a16="http://schemas.microsoft.com/office/drawing/2014/main" id="{7BE90FEB-30C9-23F9-D96E-8A30077BAFA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163734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>
            <a:extLst>
              <a:ext uri="{FF2B5EF4-FFF2-40B4-BE49-F238E27FC236}">
                <a16:creationId xmlns:a16="http://schemas.microsoft.com/office/drawing/2014/main" id="{6FDF8D39-2A7D-B9DC-3947-4D1BE7DDA579}"/>
              </a:ext>
            </a:extLst>
          </p:cNvPr>
          <p:cNvSpPr txBox="1"/>
          <p:nvPr/>
        </p:nvSpPr>
        <p:spPr>
          <a:xfrm>
            <a:off x="1861479" y="1577789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LTI 1.3</a:t>
            </a:r>
            <a:br>
              <a:rPr lang="en-GB" b="1" noProof="0" dirty="0"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Deep integration with LMS; embed content, share grades.</a:t>
            </a:r>
          </a:p>
        </p:txBody>
      </p:sp>
      <p:pic>
        <p:nvPicPr>
          <p:cNvPr id="100" name="Google Shape;100;p18">
            <a:extLst>
              <a:ext uri="{FF2B5EF4-FFF2-40B4-BE49-F238E27FC236}">
                <a16:creationId xmlns:a16="http://schemas.microsoft.com/office/drawing/2014/main" id="{41603B70-C9FA-AA91-2D1B-AC65F7F2170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2454570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>
            <a:extLst>
              <a:ext uri="{FF2B5EF4-FFF2-40B4-BE49-F238E27FC236}">
                <a16:creationId xmlns:a16="http://schemas.microsoft.com/office/drawing/2014/main" id="{45721CD8-50E1-1C52-95C1-B4D5669C576A}"/>
              </a:ext>
            </a:extLst>
          </p:cNvPr>
          <p:cNvSpPr txBox="1"/>
          <p:nvPr/>
        </p:nvSpPr>
        <p:spPr>
          <a:xfrm>
            <a:off x="1858741" y="2356441"/>
            <a:ext cx="6297296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SAML 2.0 / OpenID Connect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Federated authentication with any compliant identity provider.</a:t>
            </a:r>
          </a:p>
        </p:txBody>
      </p:sp>
      <p:pic>
        <p:nvPicPr>
          <p:cNvPr id="102" name="Google Shape;102;p18">
            <a:extLst>
              <a:ext uri="{FF2B5EF4-FFF2-40B4-BE49-F238E27FC236}">
                <a16:creationId xmlns:a16="http://schemas.microsoft.com/office/drawing/2014/main" id="{EB9021B1-07E2-2E03-BDED-D3884670ECE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28144" y="3214326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8">
            <a:extLst>
              <a:ext uri="{FF2B5EF4-FFF2-40B4-BE49-F238E27FC236}">
                <a16:creationId xmlns:a16="http://schemas.microsoft.com/office/drawing/2014/main" id="{6F945015-AB3E-7765-E349-B68CFC7DE1BD}"/>
              </a:ext>
            </a:extLst>
          </p:cNvPr>
          <p:cNvSpPr txBox="1"/>
          <p:nvPr/>
        </p:nvSpPr>
        <p:spPr>
          <a:xfrm>
            <a:off x="1865811" y="3140216"/>
            <a:ext cx="6400733" cy="59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 err="1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eduGAIN</a:t>
            </a:r>
            <a:b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Single sign-on for 8,000+ research and education institutions worldwide.</a:t>
            </a:r>
          </a:p>
        </p:txBody>
      </p:sp>
      <p:pic>
        <p:nvPicPr>
          <p:cNvPr id="2" name="Google Shape;104;p18">
            <a:extLst>
              <a:ext uri="{FF2B5EF4-FFF2-40B4-BE49-F238E27FC236}">
                <a16:creationId xmlns:a16="http://schemas.microsoft.com/office/drawing/2014/main" id="{8FBC4434-48A7-9A9D-7D74-EF360736930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5225" y="3970917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05;p18">
            <a:extLst>
              <a:ext uri="{FF2B5EF4-FFF2-40B4-BE49-F238E27FC236}">
                <a16:creationId xmlns:a16="http://schemas.microsoft.com/office/drawing/2014/main" id="{37065C54-F1CB-F7A3-B8FD-407A7B9AC22C}"/>
              </a:ext>
            </a:extLst>
          </p:cNvPr>
          <p:cNvSpPr txBox="1"/>
          <p:nvPr/>
        </p:nvSpPr>
        <p:spPr>
          <a:xfrm>
            <a:off x="1858741" y="3901804"/>
            <a:ext cx="6086382" cy="3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REST API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Programmatic access for custom integrations, reporting and data exchange.</a:t>
            </a:r>
          </a:p>
        </p:txBody>
      </p:sp>
    </p:spTree>
    <p:extLst>
      <p:ext uri="{BB962C8B-B14F-4D97-AF65-F5344CB8AC3E}">
        <p14:creationId xmlns:p14="http://schemas.microsoft.com/office/powerpoint/2010/main" val="2149542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D8B3B5D1-83C9-665B-9307-5B3859DBB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2EA2F61C-0880-5767-0B2F-9E5B05745F7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19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F768173E-A8A6-0F6E-44A2-83AB256CBA7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1800" noProof="0" dirty="0"/>
              <a:t>Built on Drupal – why this matters</a:t>
            </a:r>
          </a:p>
        </p:txBody>
      </p:sp>
      <p:pic>
        <p:nvPicPr>
          <p:cNvPr id="8" name="Google Shape;98;p18">
            <a:extLst>
              <a:ext uri="{FF2B5EF4-FFF2-40B4-BE49-F238E27FC236}">
                <a16:creationId xmlns:a16="http://schemas.microsoft.com/office/drawing/2014/main" id="{6D579642-5824-5793-3B56-F414ACED389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163734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9;p18">
            <a:extLst>
              <a:ext uri="{FF2B5EF4-FFF2-40B4-BE49-F238E27FC236}">
                <a16:creationId xmlns:a16="http://schemas.microsoft.com/office/drawing/2014/main" id="{511E169F-37ED-D1DE-9C3D-8CC0AC265E60}"/>
              </a:ext>
            </a:extLst>
          </p:cNvPr>
          <p:cNvSpPr txBox="1"/>
          <p:nvPr/>
        </p:nvSpPr>
        <p:spPr>
          <a:xfrm>
            <a:off x="1861479" y="1577789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Community-first architecture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Built for engagement, not inventory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b="1" noProof="0" dirty="0"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10" name="Google Shape;100;p18">
            <a:extLst>
              <a:ext uri="{FF2B5EF4-FFF2-40B4-BE49-F238E27FC236}">
                <a16:creationId xmlns:a16="http://schemas.microsoft.com/office/drawing/2014/main" id="{45C77324-276D-0BC8-4A39-C7463023E52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40118" y="227908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01;p18">
            <a:extLst>
              <a:ext uri="{FF2B5EF4-FFF2-40B4-BE49-F238E27FC236}">
                <a16:creationId xmlns:a16="http://schemas.microsoft.com/office/drawing/2014/main" id="{F35C519F-8974-A28F-8EC4-7E1F5931EC82}"/>
              </a:ext>
            </a:extLst>
          </p:cNvPr>
          <p:cNvSpPr txBox="1"/>
          <p:nvPr/>
        </p:nvSpPr>
        <p:spPr>
          <a:xfrm>
            <a:off x="1867977" y="2180956"/>
            <a:ext cx="6297296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Trusted globally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European Commission, governments, universities, NGOs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b="1" noProof="0" dirty="0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12" name="Google Shape;102;p18">
            <a:extLst>
              <a:ext uri="{FF2B5EF4-FFF2-40B4-BE49-F238E27FC236}">
                <a16:creationId xmlns:a16="http://schemas.microsoft.com/office/drawing/2014/main" id="{F64B6808-E1A7-265C-F1B3-9B488B89BA5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28144" y="3020364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03;p18">
            <a:extLst>
              <a:ext uri="{FF2B5EF4-FFF2-40B4-BE49-F238E27FC236}">
                <a16:creationId xmlns:a16="http://schemas.microsoft.com/office/drawing/2014/main" id="{15BD39F9-DB50-B811-75D2-717A961C0B2B}"/>
              </a:ext>
            </a:extLst>
          </p:cNvPr>
          <p:cNvSpPr txBox="1"/>
          <p:nvPr/>
        </p:nvSpPr>
        <p:spPr>
          <a:xfrm>
            <a:off x="1865812" y="2946254"/>
            <a:ext cx="5600100" cy="59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25 years of development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Mature, stable, continuously improved</a:t>
            </a:r>
          </a:p>
        </p:txBody>
      </p:sp>
      <p:pic>
        <p:nvPicPr>
          <p:cNvPr id="14" name="Google Shape;104;p18">
            <a:extLst>
              <a:ext uri="{FF2B5EF4-FFF2-40B4-BE49-F238E27FC236}">
                <a16:creationId xmlns:a16="http://schemas.microsoft.com/office/drawing/2014/main" id="{7FF92A5B-785C-A21E-F185-64342B3783D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5225" y="3647650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05;p18">
            <a:extLst>
              <a:ext uri="{FF2B5EF4-FFF2-40B4-BE49-F238E27FC236}">
                <a16:creationId xmlns:a16="http://schemas.microsoft.com/office/drawing/2014/main" id="{6A2CB38D-E4E1-F867-3216-F825B0B9AC1F}"/>
              </a:ext>
            </a:extLst>
          </p:cNvPr>
          <p:cNvSpPr txBox="1"/>
          <p:nvPr/>
        </p:nvSpPr>
        <p:spPr>
          <a:xfrm>
            <a:off x="1861479" y="3556050"/>
            <a:ext cx="6086382" cy="715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Security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Dedicated security team, proactive vulnerability management</a:t>
            </a:r>
          </a:p>
        </p:txBody>
      </p:sp>
      <p:pic>
        <p:nvPicPr>
          <p:cNvPr id="16" name="Google Shape;104;p18">
            <a:extLst>
              <a:ext uri="{FF2B5EF4-FFF2-40B4-BE49-F238E27FC236}">
                <a16:creationId xmlns:a16="http://schemas.microsoft.com/office/drawing/2014/main" id="{7D7D3DE1-6D70-A100-5214-C469B26B43D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28144" y="4271366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05;p18">
            <a:extLst>
              <a:ext uri="{FF2B5EF4-FFF2-40B4-BE49-F238E27FC236}">
                <a16:creationId xmlns:a16="http://schemas.microsoft.com/office/drawing/2014/main" id="{BC81E99E-3936-7933-6C4B-9A3E7B9508F4}"/>
              </a:ext>
            </a:extLst>
          </p:cNvPr>
          <p:cNvSpPr txBox="1"/>
          <p:nvPr/>
        </p:nvSpPr>
        <p:spPr>
          <a:xfrm>
            <a:off x="1854398" y="4179766"/>
            <a:ext cx="6086382" cy="715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No vendor lock-in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You own the code, inspect it, modify it, take it elsewhere</a:t>
            </a:r>
          </a:p>
        </p:txBody>
      </p:sp>
    </p:spTree>
    <p:extLst>
      <p:ext uri="{BB962C8B-B14F-4D97-AF65-F5344CB8AC3E}">
        <p14:creationId xmlns:p14="http://schemas.microsoft.com/office/powerpoint/2010/main" val="2894115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B14D1F47-50B3-81AF-234F-1FCB9530C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EEA1885F-6C7C-BFF3-C8CA-45631CB9254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2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C7900A24-26A4-1B26-8C4F-AD2E9966696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Two Platforms. Different Strengths.</a:t>
            </a:r>
          </a:p>
        </p:txBody>
      </p:sp>
      <p:sp>
        <p:nvSpPr>
          <p:cNvPr id="99" name="Google Shape;99;p18">
            <a:extLst>
              <a:ext uri="{FF2B5EF4-FFF2-40B4-BE49-F238E27FC236}">
                <a16:creationId xmlns:a16="http://schemas.microsoft.com/office/drawing/2014/main" id="{EFCDAA08-02D1-4B2F-320C-47CEA9490019}"/>
              </a:ext>
            </a:extLst>
          </p:cNvPr>
          <p:cNvSpPr txBox="1"/>
          <p:nvPr/>
        </p:nvSpPr>
        <p:spPr>
          <a:xfrm>
            <a:off x="1435225" y="2827850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Each platform may be best suited for specific uses</a:t>
            </a:r>
          </a:p>
          <a:p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The workshop organizers framed this well.</a:t>
            </a:r>
          </a:p>
        </p:txBody>
      </p:sp>
      <p:sp>
        <p:nvSpPr>
          <p:cNvPr id="101" name="Google Shape;101;p18">
            <a:extLst>
              <a:ext uri="{FF2B5EF4-FFF2-40B4-BE49-F238E27FC236}">
                <a16:creationId xmlns:a16="http://schemas.microsoft.com/office/drawing/2014/main" id="{B8113241-2761-5EA6-5B28-36279844E14E}"/>
              </a:ext>
            </a:extLst>
          </p:cNvPr>
          <p:cNvSpPr txBox="1"/>
          <p:nvPr/>
        </p:nvSpPr>
        <p:spPr>
          <a:xfrm>
            <a:off x="1435225" y="3393425"/>
            <a:ext cx="6297296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I am not here to tell you Odoo is bad</a:t>
            </a:r>
            <a:b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It isn’t.</a:t>
            </a:r>
          </a:p>
        </p:txBody>
      </p:sp>
      <p:sp>
        <p:nvSpPr>
          <p:cNvPr id="103" name="Google Shape;103;p18">
            <a:extLst>
              <a:ext uri="{FF2B5EF4-FFF2-40B4-BE49-F238E27FC236}">
                <a16:creationId xmlns:a16="http://schemas.microsoft.com/office/drawing/2014/main" id="{6C168FCE-D16C-8603-3991-9B645529837B}"/>
              </a:ext>
            </a:extLst>
          </p:cNvPr>
          <p:cNvSpPr txBox="1"/>
          <p:nvPr/>
        </p:nvSpPr>
        <p:spPr>
          <a:xfrm>
            <a:off x="1435225" y="3963646"/>
            <a:ext cx="6569976" cy="59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I am here to help you understand when Outfox fits</a:t>
            </a:r>
            <a:br>
              <a:rPr lang="en-GB" b="1" noProof="0" dirty="0"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And when it might not.</a:t>
            </a:r>
          </a:p>
        </p:txBody>
      </p:sp>
      <p:pic>
        <p:nvPicPr>
          <p:cNvPr id="1026" name="Picture 2" descr="Drupal logos | Drupal.org">
            <a:extLst>
              <a:ext uri="{FF2B5EF4-FFF2-40B4-BE49-F238E27FC236}">
                <a16:creationId xmlns:a16="http://schemas.microsoft.com/office/drawing/2014/main" id="{B4A36A84-CE04-F51F-3974-755081282E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284" y="1314402"/>
            <a:ext cx="1559841" cy="119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doo | Logiciel de gestion de projet open source">
            <a:extLst>
              <a:ext uri="{FF2B5EF4-FFF2-40B4-BE49-F238E27FC236}">
                <a16:creationId xmlns:a16="http://schemas.microsoft.com/office/drawing/2014/main" id="{D767A5AA-9599-1165-4C4B-628B6A727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901" y="1541905"/>
            <a:ext cx="1708165" cy="89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4261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58DFED3E-A162-C8D5-97B5-971D18DE7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75E7B920-FC26-C9D6-E37A-AB738BF4316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20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20781A95-B0A1-0A13-3843-F6EC55D1517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1800" noProof="0" dirty="0"/>
              <a:t>Platform Architecture</a:t>
            </a:r>
          </a:p>
        </p:txBody>
      </p:sp>
      <p:pic>
        <p:nvPicPr>
          <p:cNvPr id="8" name="Google Shape;98;p18">
            <a:extLst>
              <a:ext uri="{FF2B5EF4-FFF2-40B4-BE49-F238E27FC236}">
                <a16:creationId xmlns:a16="http://schemas.microsoft.com/office/drawing/2014/main" id="{08818D53-CA1F-62F1-5684-C37F8D0D888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163734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9;p18">
            <a:extLst>
              <a:ext uri="{FF2B5EF4-FFF2-40B4-BE49-F238E27FC236}">
                <a16:creationId xmlns:a16="http://schemas.microsoft.com/office/drawing/2014/main" id="{56EB0B82-3DAF-6316-E19D-7B4A96E233F7}"/>
              </a:ext>
            </a:extLst>
          </p:cNvPr>
          <p:cNvSpPr txBox="1"/>
          <p:nvPr/>
        </p:nvSpPr>
        <p:spPr>
          <a:xfrm>
            <a:off x="1861479" y="1577789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Drupal core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Maintained by global community. Stable, secure, continuously improved.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b="1" noProof="0" dirty="0"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10" name="Google Shape;100;p18">
            <a:extLst>
              <a:ext uri="{FF2B5EF4-FFF2-40B4-BE49-F238E27FC236}">
                <a16:creationId xmlns:a16="http://schemas.microsoft.com/office/drawing/2014/main" id="{F5C74C3B-9211-54A2-F096-4A6FF2DDA89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40118" y="227908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01;p18">
            <a:extLst>
              <a:ext uri="{FF2B5EF4-FFF2-40B4-BE49-F238E27FC236}">
                <a16:creationId xmlns:a16="http://schemas.microsoft.com/office/drawing/2014/main" id="{979B32AE-2753-B07E-F518-AFAEFCC95544}"/>
              </a:ext>
            </a:extLst>
          </p:cNvPr>
          <p:cNvSpPr txBox="1"/>
          <p:nvPr/>
        </p:nvSpPr>
        <p:spPr>
          <a:xfrm>
            <a:off x="1867977" y="2180956"/>
            <a:ext cx="6297296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Contributed modules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Community modules (ECA workflows, Search API)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b="1" noProof="0" dirty="0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12" name="Google Shape;102;p18">
            <a:extLst>
              <a:ext uri="{FF2B5EF4-FFF2-40B4-BE49-F238E27FC236}">
                <a16:creationId xmlns:a16="http://schemas.microsoft.com/office/drawing/2014/main" id="{298933BD-CDB8-E340-05A7-1DBB420B064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28144" y="3020364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03;p18">
            <a:extLst>
              <a:ext uri="{FF2B5EF4-FFF2-40B4-BE49-F238E27FC236}">
                <a16:creationId xmlns:a16="http://schemas.microsoft.com/office/drawing/2014/main" id="{C3F730A7-9D95-01D9-8B72-925AD1BA7421}"/>
              </a:ext>
            </a:extLst>
          </p:cNvPr>
          <p:cNvSpPr txBox="1"/>
          <p:nvPr/>
        </p:nvSpPr>
        <p:spPr>
          <a:xfrm>
            <a:off x="1865812" y="2946254"/>
            <a:ext cx="5600100" cy="59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Outfox tailored (licensed)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Our modules shared across all Outfox customers. You benefit from shared features built for other alliances. </a:t>
            </a:r>
          </a:p>
        </p:txBody>
      </p:sp>
      <p:pic>
        <p:nvPicPr>
          <p:cNvPr id="14" name="Google Shape;104;p18">
            <a:extLst>
              <a:ext uri="{FF2B5EF4-FFF2-40B4-BE49-F238E27FC236}">
                <a16:creationId xmlns:a16="http://schemas.microsoft.com/office/drawing/2014/main" id="{3754A5AE-CE84-245F-645A-FED17AC23DF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5225" y="3924741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05;p18">
            <a:extLst>
              <a:ext uri="{FF2B5EF4-FFF2-40B4-BE49-F238E27FC236}">
                <a16:creationId xmlns:a16="http://schemas.microsoft.com/office/drawing/2014/main" id="{1FFBB09B-7DDC-33DE-A7ED-07A19CE5C295}"/>
              </a:ext>
            </a:extLst>
          </p:cNvPr>
          <p:cNvSpPr txBox="1"/>
          <p:nvPr/>
        </p:nvSpPr>
        <p:spPr>
          <a:xfrm>
            <a:off x="1858741" y="3866136"/>
            <a:ext cx="6086382" cy="715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Custom development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Your alliance-specific features, integrations, branding, and workflows.</a:t>
            </a:r>
          </a:p>
        </p:txBody>
      </p:sp>
    </p:spTree>
    <p:extLst>
      <p:ext uri="{BB962C8B-B14F-4D97-AF65-F5344CB8AC3E}">
        <p14:creationId xmlns:p14="http://schemas.microsoft.com/office/powerpoint/2010/main" val="1676712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3D34EF58-A5A9-11FF-3314-887DA5F9C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9D658569-F1F9-0062-0A6D-DE0E756A2BF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21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E91EF821-2049-8B10-EBBE-56FA11E34C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1800" noProof="0" dirty="0"/>
              <a:t>Outfox tailored modules (examples)</a:t>
            </a:r>
          </a:p>
        </p:txBody>
      </p:sp>
      <p:pic>
        <p:nvPicPr>
          <p:cNvPr id="3" name="Afbeelding 2" descr="Afbeelding met tekst, schermopname, Lettertype&#10;&#10;Door AI gegenereerde inhoud is mogelijk onjuist.">
            <a:extLst>
              <a:ext uri="{FF2B5EF4-FFF2-40B4-BE49-F238E27FC236}">
                <a16:creationId xmlns:a16="http://schemas.microsoft.com/office/drawing/2014/main" id="{09D110F1-4A78-8AC7-45F8-987A66948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669" y="1440748"/>
            <a:ext cx="7357621" cy="278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5885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27959FF3-D779-D708-6E62-086355806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282C757D-93D1-A198-074B-462714B2E92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22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ADED8236-52A3-7823-0DDF-45A27F2EBDE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1800" noProof="0" dirty="0"/>
              <a:t>Outfox tailored modules (examples)</a:t>
            </a:r>
          </a:p>
        </p:txBody>
      </p:sp>
      <p:pic>
        <p:nvPicPr>
          <p:cNvPr id="4" name="Afbeelding 3" descr="Afbeelding met tekst, schermopname, Lettertype&#10;&#10;Door AI gegenereerde inhoud is mogelijk onjuist.">
            <a:extLst>
              <a:ext uri="{FF2B5EF4-FFF2-40B4-BE49-F238E27FC236}">
                <a16:creationId xmlns:a16="http://schemas.microsoft.com/office/drawing/2014/main" id="{95A1CB3C-6D1E-1383-34C7-03BF38AAF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294" y="1415503"/>
            <a:ext cx="7465912" cy="276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590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F7DE7BED-24BE-660C-DDE4-A8D30EF32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6A087F8F-6ED9-375A-0E01-47C330C4A10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23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8E952501-6004-4541-4A4C-325F5BEA48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1800" noProof="0" dirty="0"/>
              <a:t>Outfox tailored modules (examples)</a:t>
            </a:r>
          </a:p>
        </p:txBody>
      </p:sp>
      <p:pic>
        <p:nvPicPr>
          <p:cNvPr id="3" name="Afbeelding 2" descr="Afbeelding met tekst, schermopname, Lettertype&#10;&#10;Door AI gegenereerde inhoud is mogelijk onjuist.">
            <a:extLst>
              <a:ext uri="{FF2B5EF4-FFF2-40B4-BE49-F238E27FC236}">
                <a16:creationId xmlns:a16="http://schemas.microsoft.com/office/drawing/2014/main" id="{A46467DC-754E-4624-763E-1553A4FA8E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532" y="1548995"/>
            <a:ext cx="7503736" cy="278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2100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ED3BDA94-ED2E-AD03-0FC0-3A7D12D780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3CA9679E-BEA4-E9F5-01F6-F82EF1B1F8A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24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29FCFE95-FD43-4954-168B-D89132916A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1800" noProof="0" dirty="0"/>
              <a:t>Outfox tailored modules (examples)</a:t>
            </a:r>
          </a:p>
        </p:txBody>
      </p:sp>
      <p:pic>
        <p:nvPicPr>
          <p:cNvPr id="4" name="Afbeelding 3" descr="Afbeelding met tekst, schermopname, Lettertype&#10;&#10;Door AI gegenereerde inhoud is mogelijk onjuist.">
            <a:extLst>
              <a:ext uri="{FF2B5EF4-FFF2-40B4-BE49-F238E27FC236}">
                <a16:creationId xmlns:a16="http://schemas.microsoft.com/office/drawing/2014/main" id="{624807AB-EA75-FE0D-108E-385E21917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776" y="1361441"/>
            <a:ext cx="7138448" cy="277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655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47507BFE-A51F-CCDB-882F-935A647C9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B5C877A5-61EC-3E6B-3217-46E5775B520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25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DCB88CB2-1A7A-DE26-C5E2-9CE9190A6E8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1800" noProof="0" dirty="0"/>
              <a:t>Outfox tailored modules (examples)</a:t>
            </a:r>
          </a:p>
        </p:txBody>
      </p:sp>
      <p:pic>
        <p:nvPicPr>
          <p:cNvPr id="3" name="Afbeelding 2" descr="Afbeelding met tekst, schermopname, visitekaartje, Lettertype&#10;&#10;Door AI gegenereerde inhoud is mogelijk onjuist.">
            <a:extLst>
              <a:ext uri="{FF2B5EF4-FFF2-40B4-BE49-F238E27FC236}">
                <a16:creationId xmlns:a16="http://schemas.microsoft.com/office/drawing/2014/main" id="{779BE05B-7163-4964-BD4B-F4EAD3F7946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17"/>
          <a:stretch>
            <a:fillRect/>
          </a:stretch>
        </p:blipFill>
        <p:spPr>
          <a:xfrm>
            <a:off x="1192491" y="1695340"/>
            <a:ext cx="7178511" cy="203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1814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1CC9AC27-D07F-6B4E-0A80-56F1D5255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8B7EED6D-0646-7022-086C-279DAAEC73F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26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FD642F5B-9D47-4C6D-A0B6-2DBCB4E1F38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1800" noProof="0" dirty="0"/>
              <a:t>Outfox tailored modules (examples)</a:t>
            </a:r>
          </a:p>
        </p:txBody>
      </p:sp>
      <p:pic>
        <p:nvPicPr>
          <p:cNvPr id="4" name="Afbeelding 3" descr="Afbeelding met tekst, schermopname, Lettertype&#10;&#10;Door AI gegenereerde inhoud is mogelijk onjuist.">
            <a:extLst>
              <a:ext uri="{FF2B5EF4-FFF2-40B4-BE49-F238E27FC236}">
                <a16:creationId xmlns:a16="http://schemas.microsoft.com/office/drawing/2014/main" id="{AA15CBDE-9B01-663F-D4C7-B8B7165D2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342" y="1618623"/>
            <a:ext cx="6781315" cy="253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701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6624846D-1CAF-720D-D31E-76AEFCB9C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9C444962-45A4-5A82-543E-B42DDFE55D5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27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6C6958F6-3C7C-E9F7-FDB4-0FD0403B5CE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Inside + Outside collaboration</a:t>
            </a:r>
          </a:p>
        </p:txBody>
      </p:sp>
      <p:pic>
        <p:nvPicPr>
          <p:cNvPr id="98" name="Google Shape;98;p18">
            <a:extLst>
              <a:ext uri="{FF2B5EF4-FFF2-40B4-BE49-F238E27FC236}">
                <a16:creationId xmlns:a16="http://schemas.microsoft.com/office/drawing/2014/main" id="{8BD8FD5D-DDCC-403E-573A-6975C5C01F5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163734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>
            <a:extLst>
              <a:ext uri="{FF2B5EF4-FFF2-40B4-BE49-F238E27FC236}">
                <a16:creationId xmlns:a16="http://schemas.microsoft.com/office/drawing/2014/main" id="{CADEF838-4258-9D2F-21C8-92D3204B3B91}"/>
              </a:ext>
            </a:extLst>
          </p:cNvPr>
          <p:cNvSpPr txBox="1"/>
          <p:nvPr/>
        </p:nvSpPr>
        <p:spPr>
          <a:xfrm>
            <a:off x="1861479" y="1577789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Inside the alliance</a:t>
            </a:r>
            <a:br>
              <a:rPr lang="en-GB" b="1" noProof="0" dirty="0"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Researchers, staff, students across all partner institutions. </a:t>
            </a:r>
          </a:p>
        </p:txBody>
      </p:sp>
      <p:pic>
        <p:nvPicPr>
          <p:cNvPr id="100" name="Google Shape;100;p18">
            <a:extLst>
              <a:ext uri="{FF2B5EF4-FFF2-40B4-BE49-F238E27FC236}">
                <a16:creationId xmlns:a16="http://schemas.microsoft.com/office/drawing/2014/main" id="{9609E942-012D-5F68-5419-945CBB52587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2454570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>
            <a:extLst>
              <a:ext uri="{FF2B5EF4-FFF2-40B4-BE49-F238E27FC236}">
                <a16:creationId xmlns:a16="http://schemas.microsoft.com/office/drawing/2014/main" id="{8619EC7D-CBA7-D712-E766-55EFB05DF0BB}"/>
              </a:ext>
            </a:extLst>
          </p:cNvPr>
          <p:cNvSpPr txBox="1"/>
          <p:nvPr/>
        </p:nvSpPr>
        <p:spPr>
          <a:xfrm>
            <a:off x="1858741" y="2356441"/>
            <a:ext cx="6297296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Outside the alliance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Industry partners, alumni, policymakers, associated organisations.</a:t>
            </a:r>
          </a:p>
        </p:txBody>
      </p:sp>
    </p:spTree>
    <p:extLst>
      <p:ext uri="{BB962C8B-B14F-4D97-AF65-F5344CB8AC3E}">
        <p14:creationId xmlns:p14="http://schemas.microsoft.com/office/powerpoint/2010/main" val="5577303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9966EA35-252E-79AF-B408-F3973DC26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F2A7193F-ED4A-D3FC-59E3-21361683576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28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583F8060-F3B4-F61B-C573-0B71BB3ABB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Why Outfox</a:t>
            </a:r>
          </a:p>
        </p:txBody>
      </p:sp>
      <p:pic>
        <p:nvPicPr>
          <p:cNvPr id="98" name="Google Shape;98;p18">
            <a:extLst>
              <a:ext uri="{FF2B5EF4-FFF2-40B4-BE49-F238E27FC236}">
                <a16:creationId xmlns:a16="http://schemas.microsoft.com/office/drawing/2014/main" id="{399039C8-8D84-F89E-0149-FF08C670CF8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0315" t="9711" b="1371"/>
          <a:stretch>
            <a:fillRect/>
          </a:stretch>
        </p:blipFill>
        <p:spPr>
          <a:xfrm>
            <a:off x="1475295" y="1673257"/>
            <a:ext cx="386184" cy="382887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>
            <a:extLst>
              <a:ext uri="{FF2B5EF4-FFF2-40B4-BE49-F238E27FC236}">
                <a16:creationId xmlns:a16="http://schemas.microsoft.com/office/drawing/2014/main" id="{32AF7457-D5A8-A0DA-FCE9-8074A5E83E58}"/>
              </a:ext>
            </a:extLst>
          </p:cNvPr>
          <p:cNvSpPr txBox="1"/>
          <p:nvPr/>
        </p:nvSpPr>
        <p:spPr>
          <a:xfrm>
            <a:off x="1861479" y="1577789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Cross-institutional by design</a:t>
            </a:r>
            <a:br>
              <a:rPr lang="en-GB" b="1" noProof="0" dirty="0"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One shared platform for all partners. No tenant switching, no guest accounts, no friction between institutions.</a:t>
            </a:r>
          </a:p>
        </p:txBody>
      </p:sp>
      <p:sp>
        <p:nvSpPr>
          <p:cNvPr id="101" name="Google Shape;101;p18">
            <a:extLst>
              <a:ext uri="{FF2B5EF4-FFF2-40B4-BE49-F238E27FC236}">
                <a16:creationId xmlns:a16="http://schemas.microsoft.com/office/drawing/2014/main" id="{0169F88F-8D39-B01C-CBEE-8A781F140863}"/>
              </a:ext>
            </a:extLst>
          </p:cNvPr>
          <p:cNvSpPr txBox="1"/>
          <p:nvPr/>
        </p:nvSpPr>
        <p:spPr>
          <a:xfrm>
            <a:off x="1858741" y="2356441"/>
            <a:ext cx="6297296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Academic-native workflows</a:t>
            </a:r>
            <a:b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Built around how universities actually work: governance cycles, working groups, stakeholder roles, committee structures.</a:t>
            </a:r>
          </a:p>
        </p:txBody>
      </p:sp>
      <p:sp>
        <p:nvSpPr>
          <p:cNvPr id="103" name="Google Shape;103;p18">
            <a:extLst>
              <a:ext uri="{FF2B5EF4-FFF2-40B4-BE49-F238E27FC236}">
                <a16:creationId xmlns:a16="http://schemas.microsoft.com/office/drawing/2014/main" id="{79653A24-0EE2-FC91-9637-93EC733C84DE}"/>
              </a:ext>
            </a:extLst>
          </p:cNvPr>
          <p:cNvSpPr txBox="1"/>
          <p:nvPr/>
        </p:nvSpPr>
        <p:spPr>
          <a:xfrm>
            <a:off x="1865812" y="3140216"/>
            <a:ext cx="5600100" cy="59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b="1" dirty="0">
                <a:latin typeface="Mulish"/>
                <a:ea typeface="Mulish"/>
                <a:cs typeface="Mulish"/>
                <a:sym typeface="Mulish"/>
              </a:rPr>
              <a:t>Proven with alliances like yours</a:t>
            </a:r>
            <a:br>
              <a:rPr lang="en-GB" b="1" dirty="0">
                <a:latin typeface="Mulish"/>
                <a:ea typeface="Mulish"/>
                <a:cs typeface="Mulish"/>
                <a:sym typeface="Mulish"/>
              </a:rPr>
            </a:br>
            <a:r>
              <a:rPr lang="en-GB" dirty="0">
                <a:latin typeface="Mulish"/>
                <a:ea typeface="Mulish"/>
                <a:cs typeface="Mulish"/>
                <a:sym typeface="Mulish"/>
              </a:rPr>
              <a:t>ENGAGE.EU, COLOURS, </a:t>
            </a:r>
            <a:r>
              <a:rPr lang="en-GB" dirty="0" err="1">
                <a:latin typeface="Mulish"/>
                <a:ea typeface="Mulish"/>
                <a:cs typeface="Mulish"/>
                <a:sym typeface="Mulish"/>
              </a:rPr>
              <a:t>FilmEU</a:t>
            </a:r>
            <a:r>
              <a:rPr lang="en-GB" dirty="0">
                <a:latin typeface="Mulish"/>
                <a:ea typeface="Mulish"/>
                <a:cs typeface="Mulish"/>
                <a:sym typeface="Mulish"/>
              </a:rPr>
              <a:t> – we understand alliance challenges because we’ve solved them.</a:t>
            </a:r>
          </a:p>
        </p:txBody>
      </p:sp>
      <p:sp>
        <p:nvSpPr>
          <p:cNvPr id="105" name="Google Shape;105;p18">
            <a:extLst>
              <a:ext uri="{FF2B5EF4-FFF2-40B4-BE49-F238E27FC236}">
                <a16:creationId xmlns:a16="http://schemas.microsoft.com/office/drawing/2014/main" id="{4FE21D5E-EB72-559B-D9DF-4285B7BC4F5F}"/>
              </a:ext>
            </a:extLst>
          </p:cNvPr>
          <p:cNvSpPr txBox="1"/>
          <p:nvPr/>
        </p:nvSpPr>
        <p:spPr>
          <a:xfrm>
            <a:off x="1858741" y="3901804"/>
            <a:ext cx="6086382" cy="3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2" name="Google Shape;98;p18">
            <a:extLst>
              <a:ext uri="{FF2B5EF4-FFF2-40B4-BE49-F238E27FC236}">
                <a16:creationId xmlns:a16="http://schemas.microsoft.com/office/drawing/2014/main" id="{239B9605-7209-3A54-E7D9-E1531D22CC8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0315" t="9711" b="1371"/>
          <a:stretch>
            <a:fillRect/>
          </a:stretch>
        </p:blipFill>
        <p:spPr>
          <a:xfrm>
            <a:off x="1479628" y="2503747"/>
            <a:ext cx="386184" cy="382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98;p18">
            <a:extLst>
              <a:ext uri="{FF2B5EF4-FFF2-40B4-BE49-F238E27FC236}">
                <a16:creationId xmlns:a16="http://schemas.microsoft.com/office/drawing/2014/main" id="{9D8FBAEB-9222-42ED-F6FE-68818D5D01B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0315" t="9711" b="1371"/>
          <a:stretch>
            <a:fillRect/>
          </a:stretch>
        </p:blipFill>
        <p:spPr>
          <a:xfrm>
            <a:off x="1484996" y="3267540"/>
            <a:ext cx="386184" cy="3828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93960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E5A60391-2A84-F616-9F5B-9858F6292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E120925A-ADAB-6317-8529-B0BA7814456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29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003DA7FD-F1B4-8E4F-E7CD-1009BB7B2A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Our Approach</a:t>
            </a:r>
          </a:p>
        </p:txBody>
      </p:sp>
      <p:pic>
        <p:nvPicPr>
          <p:cNvPr id="98" name="Google Shape;98;p18">
            <a:extLst>
              <a:ext uri="{FF2B5EF4-FFF2-40B4-BE49-F238E27FC236}">
                <a16:creationId xmlns:a16="http://schemas.microsoft.com/office/drawing/2014/main" id="{C8EEC33D-FA24-ED94-D5A1-FFAE826B8AC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163734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>
            <a:extLst>
              <a:ext uri="{FF2B5EF4-FFF2-40B4-BE49-F238E27FC236}">
                <a16:creationId xmlns:a16="http://schemas.microsoft.com/office/drawing/2014/main" id="{A2FFEA33-3197-CE93-9800-C592C2C73891}"/>
              </a:ext>
            </a:extLst>
          </p:cNvPr>
          <p:cNvSpPr txBox="1"/>
          <p:nvPr/>
        </p:nvSpPr>
        <p:spPr>
          <a:xfrm>
            <a:off x="1861479" y="1577789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Modular</a:t>
            </a:r>
            <a:br>
              <a:rPr lang="en-GB" b="1" noProof="0" dirty="0"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Start with core community features. Add capabilities as your alliance evolves.</a:t>
            </a:r>
          </a:p>
        </p:txBody>
      </p:sp>
      <p:pic>
        <p:nvPicPr>
          <p:cNvPr id="100" name="Google Shape;100;p18">
            <a:extLst>
              <a:ext uri="{FF2B5EF4-FFF2-40B4-BE49-F238E27FC236}">
                <a16:creationId xmlns:a16="http://schemas.microsoft.com/office/drawing/2014/main" id="{219C8DD7-F77C-547D-D01C-FCF95C298FA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2454570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>
            <a:extLst>
              <a:ext uri="{FF2B5EF4-FFF2-40B4-BE49-F238E27FC236}">
                <a16:creationId xmlns:a16="http://schemas.microsoft.com/office/drawing/2014/main" id="{B811D89F-A1CC-B617-0D7D-2A8DC4D490BA}"/>
              </a:ext>
            </a:extLst>
          </p:cNvPr>
          <p:cNvSpPr txBox="1"/>
          <p:nvPr/>
        </p:nvSpPr>
        <p:spPr>
          <a:xfrm>
            <a:off x="1858741" y="2356441"/>
            <a:ext cx="6297296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Tailor-made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Configured to your governance structure, branding, user roles and workflows.</a:t>
            </a:r>
          </a:p>
        </p:txBody>
      </p:sp>
      <p:pic>
        <p:nvPicPr>
          <p:cNvPr id="102" name="Google Shape;102;p18">
            <a:extLst>
              <a:ext uri="{FF2B5EF4-FFF2-40B4-BE49-F238E27FC236}">
                <a16:creationId xmlns:a16="http://schemas.microsoft.com/office/drawing/2014/main" id="{9696FCCB-E83B-CD36-8C8B-9FBF569ADC5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28144" y="3214326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8">
            <a:extLst>
              <a:ext uri="{FF2B5EF4-FFF2-40B4-BE49-F238E27FC236}">
                <a16:creationId xmlns:a16="http://schemas.microsoft.com/office/drawing/2014/main" id="{019A675C-70AE-B412-D7BF-072CD13E30F0}"/>
              </a:ext>
            </a:extLst>
          </p:cNvPr>
          <p:cNvSpPr txBox="1"/>
          <p:nvPr/>
        </p:nvSpPr>
        <p:spPr>
          <a:xfrm>
            <a:off x="1865812" y="3140216"/>
            <a:ext cx="5600100" cy="59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Agile</a:t>
            </a:r>
            <a:b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Iterative development with your input at every stage. Not a waterfall handoff.</a:t>
            </a:r>
          </a:p>
        </p:txBody>
      </p:sp>
      <p:pic>
        <p:nvPicPr>
          <p:cNvPr id="104" name="Google Shape;104;p18">
            <a:extLst>
              <a:ext uri="{FF2B5EF4-FFF2-40B4-BE49-F238E27FC236}">
                <a16:creationId xmlns:a16="http://schemas.microsoft.com/office/drawing/2014/main" id="{29418592-A3A2-5BB1-5381-D1D845D371E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5225" y="3970917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8">
            <a:extLst>
              <a:ext uri="{FF2B5EF4-FFF2-40B4-BE49-F238E27FC236}">
                <a16:creationId xmlns:a16="http://schemas.microsoft.com/office/drawing/2014/main" id="{C1EBFFA7-2753-83EF-7234-7D8ED9E78FE0}"/>
              </a:ext>
            </a:extLst>
          </p:cNvPr>
          <p:cNvSpPr txBox="1"/>
          <p:nvPr/>
        </p:nvSpPr>
        <p:spPr>
          <a:xfrm>
            <a:off x="1858741" y="3901804"/>
            <a:ext cx="6086382" cy="3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Partnership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Continuous improvement, not a one-time project delivery.</a:t>
            </a:r>
          </a:p>
        </p:txBody>
      </p:sp>
    </p:spTree>
    <p:extLst>
      <p:ext uri="{BB962C8B-B14F-4D97-AF65-F5344CB8AC3E}">
        <p14:creationId xmlns:p14="http://schemas.microsoft.com/office/powerpoint/2010/main" val="261574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C818510B-AC1A-418F-23A5-5D15A915D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D83185D6-9E3E-C423-B894-2077DC00784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3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4C2B1816-28C5-9DF5-E2C4-B2CD19D6D9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Who we are</a:t>
            </a:r>
          </a:p>
        </p:txBody>
      </p:sp>
      <p:sp>
        <p:nvSpPr>
          <p:cNvPr id="99" name="Google Shape;99;p18">
            <a:extLst>
              <a:ext uri="{FF2B5EF4-FFF2-40B4-BE49-F238E27FC236}">
                <a16:creationId xmlns:a16="http://schemas.microsoft.com/office/drawing/2014/main" id="{E33EF77C-F3AB-C2CB-A918-7E307A35FF06}"/>
              </a:ext>
            </a:extLst>
          </p:cNvPr>
          <p:cNvSpPr txBox="1"/>
          <p:nvPr/>
        </p:nvSpPr>
        <p:spPr>
          <a:xfrm>
            <a:off x="1442297" y="2998392"/>
            <a:ext cx="6829724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01" name="Google Shape;101;p18">
            <a:extLst>
              <a:ext uri="{FF2B5EF4-FFF2-40B4-BE49-F238E27FC236}">
                <a16:creationId xmlns:a16="http://schemas.microsoft.com/office/drawing/2014/main" id="{156832BC-90DA-FC53-1426-4EA586B00488}"/>
              </a:ext>
            </a:extLst>
          </p:cNvPr>
          <p:cNvSpPr txBox="1"/>
          <p:nvPr/>
        </p:nvSpPr>
        <p:spPr>
          <a:xfrm>
            <a:off x="1489435" y="3071691"/>
            <a:ext cx="6925041" cy="1702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b="1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SME based in Eindhoven, The Netherlands</a:t>
            </a:r>
          </a:p>
          <a:p>
            <a:pPr lvl="0"/>
            <a:r>
              <a:rPr lang="en-GB" dirty="0">
                <a:latin typeface="Mulish"/>
                <a:ea typeface="Mulish"/>
                <a:cs typeface="Mulish"/>
                <a:sym typeface="Mulish"/>
              </a:rPr>
              <a:t>Multidisciplinary team specialised in community and collaboration platforms</a:t>
            </a:r>
          </a:p>
          <a:p>
            <a:pPr lvl="0"/>
            <a:endParaRPr lang="en-GB" b="1" dirty="0">
              <a:latin typeface="Mulish"/>
              <a:ea typeface="Mulish"/>
              <a:cs typeface="Mulish"/>
              <a:sym typeface="Mulish"/>
            </a:endParaRPr>
          </a:p>
          <a:p>
            <a:pPr lvl="0"/>
            <a:r>
              <a:rPr lang="en-GB" b="1" dirty="0">
                <a:latin typeface="Mulish"/>
                <a:ea typeface="Mulish"/>
                <a:cs typeface="Mulish"/>
                <a:sym typeface="Mulish"/>
              </a:rPr>
              <a:t>Commercial company</a:t>
            </a:r>
          </a:p>
          <a:p>
            <a:pPr lvl="0"/>
            <a:r>
              <a:rPr lang="en-GB" dirty="0">
                <a:latin typeface="Mulish"/>
                <a:ea typeface="Mulish"/>
                <a:cs typeface="Mulish"/>
                <a:sym typeface="Mulish"/>
              </a:rPr>
              <a:t>Self-sustaining, no external funding</a:t>
            </a:r>
          </a:p>
          <a:p>
            <a:pPr lvl="0"/>
            <a:endParaRPr lang="en-GB" dirty="0">
              <a:latin typeface="Mulish"/>
              <a:ea typeface="Mulish"/>
              <a:cs typeface="Mulish"/>
              <a:sym typeface="Mulish"/>
            </a:endParaRPr>
          </a:p>
          <a:p>
            <a:pPr lvl="0"/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Providing </a:t>
            </a:r>
            <a:r>
              <a:rPr lang="en-GB" b="1" dirty="0">
                <a:latin typeface="Mulish"/>
                <a:ea typeface="Mulish"/>
                <a:cs typeface="Mulish"/>
                <a:sym typeface="Mulish"/>
              </a:rPr>
              <a:t>digital </a:t>
            </a: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solutions and services</a:t>
            </a:r>
          </a:p>
          <a:p>
            <a:pPr lvl="0"/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For education, research and innovation ecosystems</a:t>
            </a:r>
          </a:p>
        </p:txBody>
      </p:sp>
      <p:pic>
        <p:nvPicPr>
          <p:cNvPr id="3" name="Afbeelding 2" descr="Afbeelding met meubels, schermopname, tekst, overdekt&#10;&#10;Door AI gegenereerde inhoud is mogelijk onjuist.">
            <a:extLst>
              <a:ext uri="{FF2B5EF4-FFF2-40B4-BE49-F238E27FC236}">
                <a16:creationId xmlns:a16="http://schemas.microsoft.com/office/drawing/2014/main" id="{29AEE846-2336-2E16-6EF2-073B478304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88"/>
          <a:stretch>
            <a:fillRect/>
          </a:stretch>
        </p:blipFill>
        <p:spPr>
          <a:xfrm>
            <a:off x="1489435" y="1071175"/>
            <a:ext cx="5264870" cy="206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946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7600BDB7-149D-E88A-E1A1-953AB2313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790DA43D-69EA-A4AC-930A-A6ED76248AB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30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8082F4D4-A731-6838-9A8A-0A2E1306A5D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Services</a:t>
            </a:r>
          </a:p>
        </p:txBody>
      </p:sp>
      <p:pic>
        <p:nvPicPr>
          <p:cNvPr id="98" name="Google Shape;98;p18">
            <a:extLst>
              <a:ext uri="{FF2B5EF4-FFF2-40B4-BE49-F238E27FC236}">
                <a16:creationId xmlns:a16="http://schemas.microsoft.com/office/drawing/2014/main" id="{F4A70BA0-0F96-679C-F4F5-EB64801F8F1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163734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>
            <a:extLst>
              <a:ext uri="{FF2B5EF4-FFF2-40B4-BE49-F238E27FC236}">
                <a16:creationId xmlns:a16="http://schemas.microsoft.com/office/drawing/2014/main" id="{927BB025-902D-0243-4BAD-ADC6C2385482}"/>
              </a:ext>
            </a:extLst>
          </p:cNvPr>
          <p:cNvSpPr txBox="1"/>
          <p:nvPr/>
        </p:nvSpPr>
        <p:spPr>
          <a:xfrm>
            <a:off x="1861479" y="1577789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GB" b="1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Platform development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en-GB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Implementation, customization, integrations, data migration.</a:t>
            </a:r>
          </a:p>
        </p:txBody>
      </p:sp>
      <p:pic>
        <p:nvPicPr>
          <p:cNvPr id="100" name="Google Shape;100;p18">
            <a:extLst>
              <a:ext uri="{FF2B5EF4-FFF2-40B4-BE49-F238E27FC236}">
                <a16:creationId xmlns:a16="http://schemas.microsoft.com/office/drawing/2014/main" id="{44D0C2E6-D640-2C79-069D-0036008D71C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2454570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>
            <a:extLst>
              <a:ext uri="{FF2B5EF4-FFF2-40B4-BE49-F238E27FC236}">
                <a16:creationId xmlns:a16="http://schemas.microsoft.com/office/drawing/2014/main" id="{6BA2E178-C222-078B-0E0E-6B88C64B7764}"/>
              </a:ext>
            </a:extLst>
          </p:cNvPr>
          <p:cNvSpPr txBox="1"/>
          <p:nvPr/>
        </p:nvSpPr>
        <p:spPr>
          <a:xfrm>
            <a:off x="1858741" y="2356441"/>
            <a:ext cx="6297296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GB" b="1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Support and maintenance</a:t>
            </a:r>
            <a:br>
              <a:rPr lang="en-GB" b="1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</a:br>
            <a:r>
              <a:rPr lang="en-GB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Security updates, bug fixes, Drupal core upgrades, technical support</a:t>
            </a:r>
          </a:p>
        </p:txBody>
      </p:sp>
      <p:pic>
        <p:nvPicPr>
          <p:cNvPr id="102" name="Google Shape;102;p18">
            <a:extLst>
              <a:ext uri="{FF2B5EF4-FFF2-40B4-BE49-F238E27FC236}">
                <a16:creationId xmlns:a16="http://schemas.microsoft.com/office/drawing/2014/main" id="{64B4D227-7D76-7D24-951C-AE0481C7B93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28144" y="3214326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8">
            <a:extLst>
              <a:ext uri="{FF2B5EF4-FFF2-40B4-BE49-F238E27FC236}">
                <a16:creationId xmlns:a16="http://schemas.microsoft.com/office/drawing/2014/main" id="{AD7C7C07-A33E-D7F9-8408-34D92B497A1C}"/>
              </a:ext>
            </a:extLst>
          </p:cNvPr>
          <p:cNvSpPr txBox="1"/>
          <p:nvPr/>
        </p:nvSpPr>
        <p:spPr>
          <a:xfrm>
            <a:off x="1865811" y="3140216"/>
            <a:ext cx="6400733" cy="59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b="1">
                <a:latin typeface="Mulish"/>
                <a:ea typeface="Mulish"/>
                <a:cs typeface="Mulish"/>
                <a:sym typeface="Mulish"/>
              </a:rPr>
              <a:t>Managed services</a:t>
            </a:r>
          </a:p>
          <a:p>
            <a:r>
              <a:rPr lang="en-GB">
                <a:latin typeface="Mulish"/>
                <a:ea typeface="Mulish"/>
                <a:cs typeface="Mulish"/>
                <a:sym typeface="Mulish"/>
              </a:rPr>
              <a:t>Full operations: hosting, monitoring, backups, community management support.</a:t>
            </a:r>
            <a:endParaRPr lang="en-GB" dirty="0"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2" name="Google Shape;104;p18">
            <a:extLst>
              <a:ext uri="{FF2B5EF4-FFF2-40B4-BE49-F238E27FC236}">
                <a16:creationId xmlns:a16="http://schemas.microsoft.com/office/drawing/2014/main" id="{2D0EAF76-A227-8DDD-07CA-8B3A052E21B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5225" y="3970917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05;p18">
            <a:extLst>
              <a:ext uri="{FF2B5EF4-FFF2-40B4-BE49-F238E27FC236}">
                <a16:creationId xmlns:a16="http://schemas.microsoft.com/office/drawing/2014/main" id="{5D2E6E7F-B8A0-984A-897C-86FF959E573A}"/>
              </a:ext>
            </a:extLst>
          </p:cNvPr>
          <p:cNvSpPr txBox="1"/>
          <p:nvPr/>
        </p:nvSpPr>
        <p:spPr>
          <a:xfrm>
            <a:off x="1858741" y="3901804"/>
            <a:ext cx="6086382" cy="3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latin typeface="Mulish"/>
                <a:ea typeface="Mulish"/>
                <a:cs typeface="Mulish"/>
                <a:sym typeface="Mulish"/>
              </a:rPr>
              <a:t>Consultancy</a:t>
            </a:r>
            <a:br>
              <a:rPr lang="en-GB" b="1" dirty="0">
                <a:latin typeface="Mulish"/>
                <a:ea typeface="Mulish"/>
                <a:cs typeface="Mulish"/>
                <a:sym typeface="Mulish"/>
              </a:rPr>
            </a:br>
            <a:r>
              <a:rPr lang="en-GB" dirty="0">
                <a:latin typeface="Mulish"/>
                <a:ea typeface="Mulish"/>
                <a:cs typeface="Mulish"/>
                <a:sym typeface="Mulish"/>
              </a:rPr>
              <a:t>Requirements analysis, information architecture, change management, user training.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</p:txBody>
      </p:sp>
    </p:spTree>
    <p:extLst>
      <p:ext uri="{BB962C8B-B14F-4D97-AF65-F5344CB8AC3E}">
        <p14:creationId xmlns:p14="http://schemas.microsoft.com/office/powerpoint/2010/main" val="30167329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E9E4493E-A16E-30C8-A753-E8A9DC11C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0A00E506-FC92-2227-CBBC-E55662BA82D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31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60468BF3-6652-C71C-0CB1-D8AFB02C69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Time to Market</a:t>
            </a:r>
          </a:p>
        </p:txBody>
      </p:sp>
      <p:pic>
        <p:nvPicPr>
          <p:cNvPr id="98" name="Google Shape;98;p18">
            <a:extLst>
              <a:ext uri="{FF2B5EF4-FFF2-40B4-BE49-F238E27FC236}">
                <a16:creationId xmlns:a16="http://schemas.microsoft.com/office/drawing/2014/main" id="{CD0F182A-7AC7-E16A-9457-BE66CD024C2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163734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>
            <a:extLst>
              <a:ext uri="{FF2B5EF4-FFF2-40B4-BE49-F238E27FC236}">
                <a16:creationId xmlns:a16="http://schemas.microsoft.com/office/drawing/2014/main" id="{C417D8FE-45B9-820F-973D-3B875CFE14C6}"/>
              </a:ext>
            </a:extLst>
          </p:cNvPr>
          <p:cNvSpPr txBox="1"/>
          <p:nvPr/>
        </p:nvSpPr>
        <p:spPr>
          <a:xfrm>
            <a:off x="1861479" y="1577789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First version live in 2-3 months</a:t>
            </a:r>
            <a:br>
              <a:rPr lang="en-GB" b="1" noProof="0" dirty="0"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Yes, really.</a:t>
            </a:r>
          </a:p>
        </p:txBody>
      </p:sp>
      <p:pic>
        <p:nvPicPr>
          <p:cNvPr id="100" name="Google Shape;100;p18">
            <a:extLst>
              <a:ext uri="{FF2B5EF4-FFF2-40B4-BE49-F238E27FC236}">
                <a16:creationId xmlns:a16="http://schemas.microsoft.com/office/drawing/2014/main" id="{3E41D950-7AD5-38CE-2EF2-8155510B0F0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2454570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>
            <a:extLst>
              <a:ext uri="{FF2B5EF4-FFF2-40B4-BE49-F238E27FC236}">
                <a16:creationId xmlns:a16="http://schemas.microsoft.com/office/drawing/2014/main" id="{C98BABD4-0F47-DE2E-7C7B-24F86BEC98DD}"/>
              </a:ext>
            </a:extLst>
          </p:cNvPr>
          <p:cNvSpPr txBox="1"/>
          <p:nvPr/>
        </p:nvSpPr>
        <p:spPr>
          <a:xfrm>
            <a:off x="1858741" y="2356441"/>
            <a:ext cx="6297296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Co-creation, not a fixed product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We develop and enhance features based on your specific requirements.</a:t>
            </a:r>
          </a:p>
        </p:txBody>
      </p:sp>
      <p:pic>
        <p:nvPicPr>
          <p:cNvPr id="102" name="Google Shape;102;p18">
            <a:extLst>
              <a:ext uri="{FF2B5EF4-FFF2-40B4-BE49-F238E27FC236}">
                <a16:creationId xmlns:a16="http://schemas.microsoft.com/office/drawing/2014/main" id="{0B49EE27-B3E4-B5BA-BEE1-3C4CEE82528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28144" y="3214326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8">
            <a:extLst>
              <a:ext uri="{FF2B5EF4-FFF2-40B4-BE49-F238E27FC236}">
                <a16:creationId xmlns:a16="http://schemas.microsoft.com/office/drawing/2014/main" id="{6CE56A2D-BBCF-9FE5-DE2B-4BBE5A576928}"/>
              </a:ext>
            </a:extLst>
          </p:cNvPr>
          <p:cNvSpPr txBox="1"/>
          <p:nvPr/>
        </p:nvSpPr>
        <p:spPr>
          <a:xfrm>
            <a:off x="1865811" y="3140216"/>
            <a:ext cx="6400733" cy="59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Sector expertise</a:t>
            </a:r>
            <a:b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We understand alliance realities: multi-partner decision-making, work packages, EU reporting, stakeholder engagement across institutions..</a:t>
            </a:r>
          </a:p>
        </p:txBody>
      </p:sp>
    </p:spTree>
    <p:extLst>
      <p:ext uri="{BB962C8B-B14F-4D97-AF65-F5344CB8AC3E}">
        <p14:creationId xmlns:p14="http://schemas.microsoft.com/office/powerpoint/2010/main" val="10868605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0"/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32</a:t>
            </a:fld>
            <a:endParaRPr lang="en-GB" noProof="0" dirty="0"/>
          </a:p>
        </p:txBody>
      </p:sp>
      <p:sp>
        <p:nvSpPr>
          <p:cNvPr id="125" name="Google Shape;125;p20"/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Privacy and Security</a:t>
            </a:r>
          </a:p>
        </p:txBody>
      </p:sp>
      <p:pic>
        <p:nvPicPr>
          <p:cNvPr id="126" name="Google Shape;12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30775" y="1597225"/>
            <a:ext cx="3695700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0"/>
          <p:cNvPicPr preferRelativeResize="0"/>
          <p:nvPr/>
        </p:nvPicPr>
        <p:blipFill rotWithShape="1">
          <a:blip r:embed="rId4">
            <a:alphaModFix/>
          </a:blip>
          <a:srcRect l="4010" r="4623"/>
          <a:stretch/>
        </p:blipFill>
        <p:spPr>
          <a:xfrm>
            <a:off x="1435225" y="1408388"/>
            <a:ext cx="1476375" cy="161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6550" y="3361550"/>
            <a:ext cx="1393700" cy="139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30775" y="3459975"/>
            <a:ext cx="1946150" cy="1196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1"/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33</a:t>
            </a:fld>
            <a:endParaRPr lang="en-GB" noProof="0" dirty="0"/>
          </a:p>
        </p:txBody>
      </p:sp>
      <p:sp>
        <p:nvSpPr>
          <p:cNvPr id="136" name="Google Shape;136;p21"/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Data and ownership</a:t>
            </a:r>
          </a:p>
        </p:txBody>
      </p:sp>
      <p:sp>
        <p:nvSpPr>
          <p:cNvPr id="137" name="Google Shape;137;p21"/>
          <p:cNvSpPr txBox="1">
            <a:spLocks noGrp="1"/>
          </p:cNvSpPr>
          <p:nvPr>
            <p:ph type="body" idx="2"/>
          </p:nvPr>
        </p:nvSpPr>
        <p:spPr>
          <a:xfrm>
            <a:off x="1435300" y="1600050"/>
            <a:ext cx="6297300" cy="97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solidFill>
                  <a:schemeClr val="dk1"/>
                </a:solidFill>
              </a:rPr>
              <a:t>We offer a cloud-based or on-premise service that is tailored and deployed for your organization. </a:t>
            </a:r>
            <a:r>
              <a:rPr lang="en-GB" b="1" noProof="0" dirty="0">
                <a:solidFill>
                  <a:schemeClr val="dk1"/>
                </a:solidFill>
              </a:rPr>
              <a:t>You are owner of the software and data</a:t>
            </a:r>
            <a:r>
              <a:rPr lang="en-GB" noProof="0" dirty="0">
                <a:solidFill>
                  <a:schemeClr val="dk1"/>
                </a:solidFill>
              </a:rPr>
              <a:t>, while we ensure enhanced security, compliance and control.</a:t>
            </a:r>
          </a:p>
        </p:txBody>
      </p:sp>
      <p:pic>
        <p:nvPicPr>
          <p:cNvPr id="138" name="Google Shape;138;p21"/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5300" y="265747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1"/>
          <p:cNvSpPr txBox="1"/>
          <p:nvPr/>
        </p:nvSpPr>
        <p:spPr>
          <a:xfrm>
            <a:off x="1865900" y="2606325"/>
            <a:ext cx="5600100" cy="3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Customization</a:t>
            </a: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noProof="0" dirty="0">
                <a:latin typeface="Mulish"/>
                <a:ea typeface="Mulish"/>
                <a:cs typeface="Mulish"/>
                <a:sym typeface="Mulish"/>
              </a:rPr>
              <a:t>Tailored features to meet specific organizational needs, ensuring compatibility and efficiency.</a:t>
            </a:r>
          </a:p>
        </p:txBody>
      </p:sp>
      <p:pic>
        <p:nvPicPr>
          <p:cNvPr id="140" name="Google Shape;140;p21"/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5225" y="3188100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1"/>
          <p:cNvSpPr txBox="1"/>
          <p:nvPr/>
        </p:nvSpPr>
        <p:spPr>
          <a:xfrm>
            <a:off x="1865825" y="3136950"/>
            <a:ext cx="5600100" cy="3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Enhanced Security</a:t>
            </a: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noProof="0" dirty="0">
                <a:latin typeface="Mulish"/>
                <a:ea typeface="Mulish"/>
                <a:cs typeface="Mulish"/>
                <a:sym typeface="Mulish"/>
              </a:rPr>
              <a:t>Dedicated hosting and advanced security protocols, ensuring data protection and privacy.</a:t>
            </a:r>
          </a:p>
        </p:txBody>
      </p:sp>
      <p:pic>
        <p:nvPicPr>
          <p:cNvPr id="142" name="Google Shape;142;p21"/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5300" y="3741613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1"/>
          <p:cNvSpPr txBox="1"/>
          <p:nvPr/>
        </p:nvSpPr>
        <p:spPr>
          <a:xfrm>
            <a:off x="1865900" y="3690463"/>
            <a:ext cx="5600100" cy="3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Compliance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noProof="0" dirty="0">
                <a:latin typeface="Mulish"/>
                <a:ea typeface="Mulish"/>
                <a:cs typeface="Mulish"/>
                <a:sym typeface="Mulish"/>
              </a:rPr>
              <a:t>Adaptable to your compliance standards, promoting adherence and audit readiness.</a:t>
            </a:r>
          </a:p>
        </p:txBody>
      </p:sp>
      <p:pic>
        <p:nvPicPr>
          <p:cNvPr id="144" name="Google Shape;144;p21"/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5300" y="428367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1"/>
          <p:cNvSpPr txBox="1"/>
          <p:nvPr/>
        </p:nvSpPr>
        <p:spPr>
          <a:xfrm>
            <a:off x="1865900" y="4232525"/>
            <a:ext cx="5600100" cy="3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Control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noProof="0" dirty="0">
                <a:latin typeface="Mulish"/>
                <a:ea typeface="Mulish"/>
                <a:cs typeface="Mulish"/>
                <a:sym typeface="Mulish"/>
              </a:rPr>
              <a:t>Significant authority over software updates, modifications, and data management, ensuring alignment with organizational objectives.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4B42F84D-82AC-5E7B-6F6B-41031DDF3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DE9D95CE-B1E3-E730-2BE9-1482AF5AD52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34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6D6128A2-EE83-1F6A-E011-DCED83BDD32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1800" noProof="0" dirty="0"/>
              <a:t>Future proof</a:t>
            </a:r>
          </a:p>
        </p:txBody>
      </p:sp>
      <p:pic>
        <p:nvPicPr>
          <p:cNvPr id="8" name="Google Shape;98;p18">
            <a:extLst>
              <a:ext uri="{FF2B5EF4-FFF2-40B4-BE49-F238E27FC236}">
                <a16:creationId xmlns:a16="http://schemas.microsoft.com/office/drawing/2014/main" id="{7BBA285F-041D-469C-314D-A619C49CE64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882" y="163734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9;p18">
            <a:extLst>
              <a:ext uri="{FF2B5EF4-FFF2-40B4-BE49-F238E27FC236}">
                <a16:creationId xmlns:a16="http://schemas.microsoft.com/office/drawing/2014/main" id="{70562702-D556-9FEF-1CDA-849130162796}"/>
              </a:ext>
            </a:extLst>
          </p:cNvPr>
          <p:cNvSpPr txBox="1"/>
          <p:nvPr/>
        </p:nvSpPr>
        <p:spPr>
          <a:xfrm>
            <a:off x="1861479" y="1577789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Continuous development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Your license includes ongoing platform improvements. Partnership, not a one-time project.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b="1" noProof="0" dirty="0"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1" name="Google Shape;101;p18">
            <a:extLst>
              <a:ext uri="{FF2B5EF4-FFF2-40B4-BE49-F238E27FC236}">
                <a16:creationId xmlns:a16="http://schemas.microsoft.com/office/drawing/2014/main" id="{E359B7E9-89B0-AFEF-E79C-5B3622870ED2}"/>
              </a:ext>
            </a:extLst>
          </p:cNvPr>
          <p:cNvSpPr txBox="1"/>
          <p:nvPr/>
        </p:nvSpPr>
        <p:spPr>
          <a:xfrm>
            <a:off x="1428144" y="2365681"/>
            <a:ext cx="673712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Building on Drupal’s roadmap:</a:t>
            </a:r>
            <a:endParaRPr lang="en-GB" noProof="0" dirty="0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b="1" noProof="0" dirty="0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12" name="Google Shape;102;p18">
            <a:extLst>
              <a:ext uri="{FF2B5EF4-FFF2-40B4-BE49-F238E27FC236}">
                <a16:creationId xmlns:a16="http://schemas.microsoft.com/office/drawing/2014/main" id="{494EBF37-DF7B-100E-AB84-60679EA92C2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28144" y="2881822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03;p18">
            <a:extLst>
              <a:ext uri="{FF2B5EF4-FFF2-40B4-BE49-F238E27FC236}">
                <a16:creationId xmlns:a16="http://schemas.microsoft.com/office/drawing/2014/main" id="{C4929110-89B3-6AC4-DAA0-ADBD5E0F1A7F}"/>
              </a:ext>
            </a:extLst>
          </p:cNvPr>
          <p:cNvSpPr txBox="1"/>
          <p:nvPr/>
        </p:nvSpPr>
        <p:spPr>
          <a:xfrm>
            <a:off x="1865812" y="2807712"/>
            <a:ext cx="5600100" cy="919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Drupal AI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AI-assisted (sovereign) content creation, moderation, translation, community insights.</a:t>
            </a:r>
          </a:p>
        </p:txBody>
      </p:sp>
      <p:pic>
        <p:nvPicPr>
          <p:cNvPr id="14" name="Google Shape;104;p18">
            <a:extLst>
              <a:ext uri="{FF2B5EF4-FFF2-40B4-BE49-F238E27FC236}">
                <a16:creationId xmlns:a16="http://schemas.microsoft.com/office/drawing/2014/main" id="{1D6B02E5-0966-97A1-4EA6-92A1EEFCC4C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5225" y="360147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05;p18">
            <a:extLst>
              <a:ext uri="{FF2B5EF4-FFF2-40B4-BE49-F238E27FC236}">
                <a16:creationId xmlns:a16="http://schemas.microsoft.com/office/drawing/2014/main" id="{98D579B4-6A81-053B-832C-926E1BAA0FF5}"/>
              </a:ext>
            </a:extLst>
          </p:cNvPr>
          <p:cNvSpPr txBox="1"/>
          <p:nvPr/>
        </p:nvSpPr>
        <p:spPr>
          <a:xfrm>
            <a:off x="1858741" y="3542870"/>
            <a:ext cx="6086382" cy="715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Drupal Canvas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Visual page building for non-technical editors.</a:t>
            </a:r>
          </a:p>
        </p:txBody>
      </p:sp>
      <p:pic>
        <p:nvPicPr>
          <p:cNvPr id="2" name="Google Shape;104;p18">
            <a:extLst>
              <a:ext uri="{FF2B5EF4-FFF2-40B4-BE49-F238E27FC236}">
                <a16:creationId xmlns:a16="http://schemas.microsoft.com/office/drawing/2014/main" id="{A018D7C0-6AB0-E7A3-C741-BF456CAC8CE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371" b="1371"/>
          <a:stretch/>
        </p:blipFill>
        <p:spPr>
          <a:xfrm>
            <a:off x="1430611" y="4197215"/>
            <a:ext cx="430597" cy="418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05;p18">
            <a:extLst>
              <a:ext uri="{FF2B5EF4-FFF2-40B4-BE49-F238E27FC236}">
                <a16:creationId xmlns:a16="http://schemas.microsoft.com/office/drawing/2014/main" id="{27FC0028-EAFA-02E5-0C67-CE73AFA81014}"/>
              </a:ext>
            </a:extLst>
          </p:cNvPr>
          <p:cNvSpPr txBox="1"/>
          <p:nvPr/>
        </p:nvSpPr>
        <p:spPr>
          <a:xfrm>
            <a:off x="1854127" y="4138610"/>
            <a:ext cx="6086382" cy="715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ECA (Event-Condition-Action)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No-code workflow automation for e.g. notifications, approvals, content workflows, comparable to n8n/Zapier/Make.</a:t>
            </a:r>
          </a:p>
        </p:txBody>
      </p:sp>
    </p:spTree>
    <p:extLst>
      <p:ext uri="{BB962C8B-B14F-4D97-AF65-F5344CB8AC3E}">
        <p14:creationId xmlns:p14="http://schemas.microsoft.com/office/powerpoint/2010/main" val="27668768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4"/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35</a:t>
            </a:fld>
            <a:endParaRPr lang="en-GB" noProof="0" dirty="0"/>
          </a:p>
        </p:txBody>
      </p:sp>
      <p:sp>
        <p:nvSpPr>
          <p:cNvPr id="187" name="Google Shape;187;p24"/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More details in a personal demo?</a:t>
            </a:r>
          </a:p>
        </p:txBody>
      </p:sp>
      <p:sp>
        <p:nvSpPr>
          <p:cNvPr id="188" name="Google Shape;188;p24"/>
          <p:cNvSpPr txBox="1"/>
          <p:nvPr/>
        </p:nvSpPr>
        <p:spPr>
          <a:xfrm>
            <a:off x="968650" y="1972300"/>
            <a:ext cx="1660500" cy="78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Richard Heesen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u="sng" noProof="0" dirty="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richard@outfox.eu</a:t>
            </a:r>
            <a:endParaRPr lang="en-GB" sz="1300" noProof="0" dirty="0">
              <a:solidFill>
                <a:schemeClr val="accent2"/>
              </a:solidFill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noProof="0" dirty="0">
                <a:latin typeface="Mulish"/>
                <a:ea typeface="Mulish"/>
                <a:cs typeface="Mulish"/>
                <a:sym typeface="Mulish"/>
              </a:rPr>
              <a:t>+31624900493</a:t>
            </a:r>
          </a:p>
        </p:txBody>
      </p:sp>
      <p:pic>
        <p:nvPicPr>
          <p:cNvPr id="189" name="Google Shape;189;p24"/>
          <p:cNvPicPr preferRelativeResize="0"/>
          <p:nvPr/>
        </p:nvPicPr>
        <p:blipFill rotWithShape="1">
          <a:blip r:embed="rId4">
            <a:alphaModFix/>
          </a:blip>
          <a:srcRect l="1057" r="1047"/>
          <a:stretch/>
        </p:blipFill>
        <p:spPr>
          <a:xfrm>
            <a:off x="2752987" y="1346895"/>
            <a:ext cx="4095226" cy="3796399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4"/>
          <p:cNvSpPr txBox="1"/>
          <p:nvPr/>
        </p:nvSpPr>
        <p:spPr>
          <a:xfrm>
            <a:off x="6740650" y="1972300"/>
            <a:ext cx="1851000" cy="78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Marcel Oostdijk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noProof="0" dirty="0">
                <a:solidFill>
                  <a:schemeClr val="accent2"/>
                </a:solidFill>
                <a:latin typeface="Mulish"/>
                <a:ea typeface="Mulish"/>
                <a:cs typeface="Mulish"/>
                <a:sym typeface="Mulish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marcel@outfox.eu</a:t>
            </a:r>
            <a:endParaRPr lang="en-GB" noProof="0" dirty="0">
              <a:solidFill>
                <a:schemeClr val="accent2"/>
              </a:solidFill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noProof="0" dirty="0">
                <a:latin typeface="Mulish"/>
                <a:ea typeface="Mulish"/>
                <a:cs typeface="Mulish"/>
                <a:sym typeface="Mulish"/>
              </a:rPr>
              <a:t>+31628749293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16E08EFB-A017-6474-2E80-F7F99A304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F071F3A4-A629-C818-BBA9-E5E6570CEE5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4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44B68816-1428-89C0-0689-B6FBD7D1CF7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In numbers</a:t>
            </a:r>
          </a:p>
        </p:txBody>
      </p:sp>
      <p:sp>
        <p:nvSpPr>
          <p:cNvPr id="101" name="Google Shape;101;p18">
            <a:extLst>
              <a:ext uri="{FF2B5EF4-FFF2-40B4-BE49-F238E27FC236}">
                <a16:creationId xmlns:a16="http://schemas.microsoft.com/office/drawing/2014/main" id="{19E272C1-4AC7-B2A0-C9B7-1162821035FA}"/>
              </a:ext>
            </a:extLst>
          </p:cNvPr>
          <p:cNvSpPr txBox="1"/>
          <p:nvPr/>
        </p:nvSpPr>
        <p:spPr>
          <a:xfrm>
            <a:off x="2267147" y="1610533"/>
            <a:ext cx="5481700" cy="3107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sz="2400" b="1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18</a:t>
            </a:r>
            <a:r>
              <a:rPr lang="en-GB" sz="2400" b="1" dirty="0">
                <a:latin typeface="Mulish"/>
                <a:ea typeface="Mulish"/>
                <a:cs typeface="Mulish"/>
                <a:sym typeface="Mulish"/>
              </a:rPr>
              <a:t> </a:t>
            </a:r>
            <a:r>
              <a:rPr lang="en-GB" dirty="0">
                <a:latin typeface="Mulish"/>
                <a:ea typeface="Mulish"/>
                <a:cs typeface="Mulish"/>
                <a:sym typeface="Mulish"/>
              </a:rPr>
              <a:t>years of experience</a:t>
            </a:r>
          </a:p>
          <a:p>
            <a:pPr lvl="0"/>
            <a:endParaRPr lang="en-GB" b="1" dirty="0">
              <a:latin typeface="Mulish"/>
              <a:ea typeface="Mulish"/>
              <a:cs typeface="Mulish"/>
              <a:sym typeface="Mulish"/>
            </a:endParaRPr>
          </a:p>
          <a:p>
            <a:pPr lvl="0"/>
            <a:endParaRPr lang="en-GB" b="1" dirty="0">
              <a:latin typeface="Mulish"/>
              <a:ea typeface="Mulish"/>
              <a:cs typeface="Mulish"/>
              <a:sym typeface="Mulish"/>
            </a:endParaRPr>
          </a:p>
          <a:p>
            <a:pPr lvl="0"/>
            <a:r>
              <a:rPr lang="en-GB" sz="2400" b="1" dirty="0">
                <a:latin typeface="Mulish"/>
                <a:ea typeface="Mulish"/>
                <a:cs typeface="Mulish"/>
                <a:sym typeface="Mulish"/>
              </a:rPr>
              <a:t>200+ </a:t>
            </a:r>
            <a:r>
              <a:rPr lang="en-GB" dirty="0">
                <a:latin typeface="Mulish"/>
                <a:ea typeface="Mulish"/>
                <a:cs typeface="Mulish"/>
                <a:sym typeface="Mulish"/>
              </a:rPr>
              <a:t>platforms realised</a:t>
            </a:r>
            <a:endParaRPr lang="en-GB" b="1" dirty="0">
              <a:latin typeface="Mulish"/>
              <a:ea typeface="Mulish"/>
              <a:cs typeface="Mulish"/>
              <a:sym typeface="Mulish"/>
            </a:endParaRPr>
          </a:p>
          <a:p>
            <a:pPr lvl="0"/>
            <a:endParaRPr lang="en-GB" b="1" dirty="0">
              <a:latin typeface="Mulish"/>
              <a:ea typeface="Mulish"/>
              <a:cs typeface="Mulish"/>
              <a:sym typeface="Mulish"/>
            </a:endParaRPr>
          </a:p>
          <a:p>
            <a:pPr lvl="0"/>
            <a:endParaRPr lang="en-GB" b="1" dirty="0">
              <a:latin typeface="Mulish"/>
              <a:ea typeface="Mulish"/>
              <a:cs typeface="Mulish"/>
              <a:sym typeface="Mulish"/>
            </a:endParaRPr>
          </a:p>
          <a:p>
            <a:pPr lvl="0"/>
            <a:r>
              <a:rPr lang="en-GB" sz="2400" b="1" dirty="0">
                <a:latin typeface="Mulish"/>
                <a:ea typeface="Mulish"/>
                <a:cs typeface="Mulish"/>
                <a:sym typeface="Mulish"/>
              </a:rPr>
              <a:t>135k </a:t>
            </a:r>
            <a:r>
              <a:rPr lang="en-GB" dirty="0">
                <a:latin typeface="Mulish"/>
                <a:ea typeface="Mulish"/>
                <a:cs typeface="Mulish"/>
                <a:sym typeface="Mulish"/>
              </a:rPr>
              <a:t>active users, last year</a:t>
            </a:r>
          </a:p>
          <a:p>
            <a:pPr lvl="0"/>
            <a:endParaRPr lang="en-GB" b="1" dirty="0">
              <a:latin typeface="Mulish"/>
              <a:ea typeface="Mulish"/>
              <a:cs typeface="Mulish"/>
              <a:sym typeface="Mulish"/>
            </a:endParaRPr>
          </a:p>
          <a:p>
            <a:pPr lvl="0"/>
            <a:endParaRPr lang="en-GB" b="1" dirty="0">
              <a:latin typeface="Mulish"/>
              <a:ea typeface="Mulish"/>
              <a:cs typeface="Mulish"/>
              <a:sym typeface="Mulish"/>
            </a:endParaRPr>
          </a:p>
          <a:p>
            <a:pPr lvl="0"/>
            <a:r>
              <a:rPr lang="en-GB" sz="2400" b="1" dirty="0">
                <a:latin typeface="Mulish"/>
                <a:ea typeface="Mulish"/>
                <a:cs typeface="Mulish"/>
                <a:sym typeface="Mulish"/>
              </a:rPr>
              <a:t>1.2M </a:t>
            </a:r>
            <a:r>
              <a:rPr lang="en-GB" dirty="0">
                <a:latin typeface="Mulish"/>
                <a:ea typeface="Mulish"/>
                <a:cs typeface="Mulish"/>
                <a:sym typeface="Mulish"/>
              </a:rPr>
              <a:t>unique visitors, last year</a:t>
            </a:r>
          </a:p>
          <a:p>
            <a:pPr lvl="0"/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4" name="Afbeelding 3" descr="Afbeelding met Lettertype, ontwerp&#10;&#10;Door AI gegenereerde inhoud is mogelijk onjuist.">
            <a:extLst>
              <a:ext uri="{FF2B5EF4-FFF2-40B4-BE49-F238E27FC236}">
                <a16:creationId xmlns:a16="http://schemas.microsoft.com/office/drawing/2014/main" id="{B64093DB-39B9-159F-0204-02C673A5EC4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345"/>
          <a:stretch>
            <a:fillRect/>
          </a:stretch>
        </p:blipFill>
        <p:spPr>
          <a:xfrm>
            <a:off x="1489435" y="1477555"/>
            <a:ext cx="664148" cy="620401"/>
          </a:xfrm>
          <a:prstGeom prst="rect">
            <a:avLst/>
          </a:prstGeom>
        </p:spPr>
      </p:pic>
      <p:pic>
        <p:nvPicPr>
          <p:cNvPr id="6" name="Afbeelding 5" descr="Afbeelding met Lettertype, wit, lijn, ontwerp&#10;&#10;Door AI gegenereerde inhoud is mogelijk onjuist.">
            <a:extLst>
              <a:ext uri="{FF2B5EF4-FFF2-40B4-BE49-F238E27FC236}">
                <a16:creationId xmlns:a16="http://schemas.microsoft.com/office/drawing/2014/main" id="{68BF2368-6E1A-B478-FB4B-44925C24D1D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524"/>
          <a:stretch>
            <a:fillRect/>
          </a:stretch>
        </p:blipFill>
        <p:spPr>
          <a:xfrm>
            <a:off x="1399867" y="2350760"/>
            <a:ext cx="718358" cy="620401"/>
          </a:xfrm>
          <a:prstGeom prst="rect">
            <a:avLst/>
          </a:prstGeom>
        </p:spPr>
      </p:pic>
      <p:pic>
        <p:nvPicPr>
          <p:cNvPr id="8" name="Afbeelding 7" descr="Afbeelding met cirkel, schets, ontwerp&#10;&#10;Door AI gegenereerde inhoud is mogelijk onjuist.">
            <a:extLst>
              <a:ext uri="{FF2B5EF4-FFF2-40B4-BE49-F238E27FC236}">
                <a16:creationId xmlns:a16="http://schemas.microsoft.com/office/drawing/2014/main" id="{4FCC93F9-1CAB-866B-E550-32C7388648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4395" y="3151879"/>
            <a:ext cx="549117" cy="570237"/>
          </a:xfrm>
          <a:prstGeom prst="rect">
            <a:avLst/>
          </a:prstGeom>
        </p:spPr>
      </p:pic>
      <p:pic>
        <p:nvPicPr>
          <p:cNvPr id="10" name="Afbeelding 9" descr="Afbeelding met lijn, Lettertype, Rechthoek, ontwerp&#10;&#10;Door AI gegenereerde inhoud is mogelijk onjuist.">
            <a:extLst>
              <a:ext uri="{FF2B5EF4-FFF2-40B4-BE49-F238E27FC236}">
                <a16:creationId xmlns:a16="http://schemas.microsoft.com/office/drawing/2014/main" id="{B45883D6-57E5-5D75-D916-E470A2E9CDB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433" t="9635"/>
          <a:stretch>
            <a:fillRect/>
          </a:stretch>
        </p:blipFill>
        <p:spPr>
          <a:xfrm>
            <a:off x="1564395" y="3992252"/>
            <a:ext cx="530265" cy="49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310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805B7D3B-72CE-4E95-A3A0-9B8AFF127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56BE7F81-0EED-B6E3-E0BC-7FCCCE60C20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5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9ADDD7D2-E68E-70E1-1777-5E8B51E5CCA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Outfox at a glance</a:t>
            </a:r>
          </a:p>
        </p:txBody>
      </p:sp>
      <p:sp>
        <p:nvSpPr>
          <p:cNvPr id="99" name="Google Shape;99;p18">
            <a:extLst>
              <a:ext uri="{FF2B5EF4-FFF2-40B4-BE49-F238E27FC236}">
                <a16:creationId xmlns:a16="http://schemas.microsoft.com/office/drawing/2014/main" id="{A34EE67F-894A-E18B-CCE0-929CC1C6BA28}"/>
              </a:ext>
            </a:extLst>
          </p:cNvPr>
          <p:cNvSpPr txBox="1"/>
          <p:nvPr/>
        </p:nvSpPr>
        <p:spPr>
          <a:xfrm>
            <a:off x="1474989" y="1577789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EU‑sovereign digital infrastructure made for Higher Education</a:t>
            </a:r>
            <a:br>
              <a:rPr lang="en-GB" b="1" noProof="0" dirty="0">
                <a:latin typeface="Mulish"/>
                <a:ea typeface="Mulish"/>
                <a:cs typeface="Mulish"/>
                <a:sym typeface="Mulish"/>
              </a:rPr>
            </a:br>
            <a:r>
              <a:rPr lang="en-US" noProof="0" dirty="0">
                <a:latin typeface="Mulish"/>
                <a:ea typeface="Mulish"/>
                <a:cs typeface="Mulish"/>
                <a:sym typeface="Mulish"/>
              </a:rPr>
              <a:t>Built to support inter-institutional collaboration and engagement.</a:t>
            </a:r>
            <a:br>
              <a:rPr lang="en-US" noProof="0" dirty="0">
                <a:latin typeface="Mulish"/>
                <a:ea typeface="Mulish"/>
                <a:cs typeface="Mulish"/>
                <a:sym typeface="Mulish"/>
              </a:rPr>
            </a:b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03" name="Google Shape;103;p18">
            <a:extLst>
              <a:ext uri="{FF2B5EF4-FFF2-40B4-BE49-F238E27FC236}">
                <a16:creationId xmlns:a16="http://schemas.microsoft.com/office/drawing/2014/main" id="{EB05DA19-6B71-6623-4D39-32FC6F1FC101}"/>
              </a:ext>
            </a:extLst>
          </p:cNvPr>
          <p:cNvSpPr txBox="1"/>
          <p:nvPr/>
        </p:nvSpPr>
        <p:spPr>
          <a:xfrm>
            <a:off x="1472251" y="2258814"/>
            <a:ext cx="5600100" cy="59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Open and flexible</a:t>
            </a:r>
            <a:b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</a:br>
            <a:r>
              <a:rPr lang="en-US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Customize your platform, manage your communities, and integrate the tools you already use.</a:t>
            </a:r>
            <a:endParaRPr lang="en-GB" noProof="0" dirty="0">
              <a:solidFill>
                <a:schemeClr val="dk1"/>
              </a:solidFill>
              <a:latin typeface="Mulish"/>
              <a:ea typeface="Mulish"/>
              <a:cs typeface="Mulish"/>
              <a:sym typeface="Mulish"/>
            </a:endParaRPr>
          </a:p>
        </p:txBody>
      </p:sp>
      <p:sp>
        <p:nvSpPr>
          <p:cNvPr id="105" name="Google Shape;105;p18">
            <a:extLst>
              <a:ext uri="{FF2B5EF4-FFF2-40B4-BE49-F238E27FC236}">
                <a16:creationId xmlns:a16="http://schemas.microsoft.com/office/drawing/2014/main" id="{6A4A6730-B899-DFA0-CFAE-1A831792B894}"/>
              </a:ext>
            </a:extLst>
          </p:cNvPr>
          <p:cNvSpPr txBox="1"/>
          <p:nvPr/>
        </p:nvSpPr>
        <p:spPr>
          <a:xfrm>
            <a:off x="1472251" y="3146653"/>
            <a:ext cx="6086382" cy="36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noProof="0" dirty="0">
                <a:latin typeface="Mulish"/>
                <a:ea typeface="Mulish"/>
                <a:cs typeface="Mulish"/>
                <a:sym typeface="Mulish"/>
              </a:rPr>
              <a:t>Built for people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noProof="0" dirty="0">
                <a:latin typeface="Mulish"/>
                <a:ea typeface="Mulish"/>
                <a:cs typeface="Mulish"/>
                <a:sym typeface="Mulish"/>
              </a:rPr>
              <a:t>Designed for ease of use and strong adoption across staff, students,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noProof="0" dirty="0">
                <a:latin typeface="Mulish"/>
                <a:ea typeface="Mulish"/>
                <a:cs typeface="Mulish"/>
                <a:sym typeface="Mulish"/>
              </a:rPr>
              <a:t>and partners.</a:t>
            </a: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726BFA0-7693-F349-ADC9-1C5E5EEB0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633" y="2424067"/>
            <a:ext cx="46672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DF6167D7-3C9C-2B40-1335-38CB9F307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688" y="1631976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9C01F4BC-A983-BB48-2BEE-C9CD27909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775" y="3216158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903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258EEEA4-10BB-BDFF-5C48-5336C9F80D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DAFA2D9E-2C09-203D-B8A0-6A78516FCB1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6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58749CD7-B6A8-1690-E5F8-DB1F692FBD6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Where Outfox fits</a:t>
            </a:r>
          </a:p>
        </p:txBody>
      </p:sp>
      <p:sp>
        <p:nvSpPr>
          <p:cNvPr id="99" name="Google Shape;99;p18">
            <a:extLst>
              <a:ext uri="{FF2B5EF4-FFF2-40B4-BE49-F238E27FC236}">
                <a16:creationId xmlns:a16="http://schemas.microsoft.com/office/drawing/2014/main" id="{97B7C653-0545-E2F8-2589-54228C5B68DB}"/>
              </a:ext>
            </a:extLst>
          </p:cNvPr>
          <p:cNvSpPr txBox="1"/>
          <p:nvPr/>
        </p:nvSpPr>
        <p:spPr>
          <a:xfrm>
            <a:off x="1460841" y="1577789"/>
            <a:ext cx="6297299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We built Outfox for the engagement problem.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How to get people involved with your alliance?</a:t>
            </a:r>
          </a:p>
        </p:txBody>
      </p:sp>
      <p:sp>
        <p:nvSpPr>
          <p:cNvPr id="101" name="Google Shape;101;p18">
            <a:extLst>
              <a:ext uri="{FF2B5EF4-FFF2-40B4-BE49-F238E27FC236}">
                <a16:creationId xmlns:a16="http://schemas.microsoft.com/office/drawing/2014/main" id="{58A5CAA2-351E-2A0A-BD1B-AD5F22C9A010}"/>
              </a:ext>
            </a:extLst>
          </p:cNvPr>
          <p:cNvSpPr txBox="1"/>
          <p:nvPr/>
        </p:nvSpPr>
        <p:spPr>
          <a:xfrm>
            <a:off x="1458103" y="2356441"/>
            <a:ext cx="6297296" cy="565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Drupal (our foundation) is a DXP (Digital Experience Platform)</a:t>
            </a:r>
            <a:b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Built for communities, collaboration and content.</a:t>
            </a:r>
          </a:p>
        </p:txBody>
      </p:sp>
      <p:sp>
        <p:nvSpPr>
          <p:cNvPr id="103" name="Google Shape;103;p18">
            <a:extLst>
              <a:ext uri="{FF2B5EF4-FFF2-40B4-BE49-F238E27FC236}">
                <a16:creationId xmlns:a16="http://schemas.microsoft.com/office/drawing/2014/main" id="{587E0A85-808B-5CD6-9261-002921F97710}"/>
              </a:ext>
            </a:extLst>
          </p:cNvPr>
          <p:cNvSpPr txBox="1"/>
          <p:nvPr/>
        </p:nvSpPr>
        <p:spPr>
          <a:xfrm>
            <a:off x="1465174" y="3140216"/>
            <a:ext cx="6137544" cy="59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Odoo (Agora’s foundation) is an ERP system</a:t>
            </a:r>
            <a:br>
              <a:rPr lang="en-GB" b="1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solidFill>
                  <a:schemeClr val="dk1"/>
                </a:solidFill>
                <a:latin typeface="Mulish"/>
                <a:ea typeface="Mulish"/>
                <a:cs typeface="Mulish"/>
                <a:sym typeface="Mulish"/>
              </a:rPr>
              <a:t>Built for business processes, catalogues and workflows.</a:t>
            </a:r>
          </a:p>
        </p:txBody>
      </p:sp>
      <p:sp>
        <p:nvSpPr>
          <p:cNvPr id="105" name="Google Shape;105;p18">
            <a:extLst>
              <a:ext uri="{FF2B5EF4-FFF2-40B4-BE49-F238E27FC236}">
                <a16:creationId xmlns:a16="http://schemas.microsoft.com/office/drawing/2014/main" id="{C9CE822E-F740-13B3-61BA-55B80C95407B}"/>
              </a:ext>
            </a:extLst>
          </p:cNvPr>
          <p:cNvSpPr txBox="1"/>
          <p:nvPr/>
        </p:nvSpPr>
        <p:spPr>
          <a:xfrm>
            <a:off x="1458103" y="3901803"/>
            <a:ext cx="6086382" cy="824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Neither is “better”, they solve different primary problems</a:t>
            </a:r>
            <a:br>
              <a:rPr lang="en-GB" b="1" noProof="0" dirty="0">
                <a:latin typeface="Mulish"/>
                <a:ea typeface="Mulish"/>
                <a:cs typeface="Mulish"/>
                <a:sym typeface="Mulish"/>
              </a:rPr>
            </a:br>
            <a:r>
              <a:rPr lang="en-GB" noProof="0" dirty="0">
                <a:latin typeface="Mulish"/>
                <a:ea typeface="Mulish"/>
                <a:cs typeface="Mulish"/>
                <a:sym typeface="Mulish"/>
              </a:rPr>
              <a:t>If community engagement is your core need, that’s what we built for.</a:t>
            </a:r>
          </a:p>
        </p:txBody>
      </p:sp>
    </p:spTree>
    <p:extLst>
      <p:ext uri="{BB962C8B-B14F-4D97-AF65-F5344CB8AC3E}">
        <p14:creationId xmlns:p14="http://schemas.microsoft.com/office/powerpoint/2010/main" val="3188511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F131C7EA-B7F9-8CBA-9F05-68EFB163A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>
            <a:extLst>
              <a:ext uri="{FF2B5EF4-FFF2-40B4-BE49-F238E27FC236}">
                <a16:creationId xmlns:a16="http://schemas.microsoft.com/office/drawing/2014/main" id="{4DC1E473-8ACD-574E-BB25-66885DE6D7A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7465912" y="4774603"/>
            <a:ext cx="1178400" cy="36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noProof="0" smtClean="0"/>
              <a:t>7</a:t>
            </a:fld>
            <a:endParaRPr lang="en-GB" noProof="0" dirty="0"/>
          </a:p>
        </p:txBody>
      </p:sp>
      <p:sp>
        <p:nvSpPr>
          <p:cNvPr id="96" name="Google Shape;96;p18">
            <a:extLst>
              <a:ext uri="{FF2B5EF4-FFF2-40B4-BE49-F238E27FC236}">
                <a16:creationId xmlns:a16="http://schemas.microsoft.com/office/drawing/2014/main" id="{FFAD7CAE-1C47-3736-4A33-E263F0C898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35225" y="652375"/>
            <a:ext cx="6297300" cy="4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noProof="0" dirty="0"/>
              <a:t>Who uses Outfox</a:t>
            </a:r>
          </a:p>
        </p:txBody>
      </p:sp>
      <p:sp>
        <p:nvSpPr>
          <p:cNvPr id="99" name="Google Shape;99;p18">
            <a:extLst>
              <a:ext uri="{FF2B5EF4-FFF2-40B4-BE49-F238E27FC236}">
                <a16:creationId xmlns:a16="http://schemas.microsoft.com/office/drawing/2014/main" id="{C31F4597-7583-EE93-9A7B-F76B23B2F15B}"/>
              </a:ext>
            </a:extLst>
          </p:cNvPr>
          <p:cNvSpPr txBox="1"/>
          <p:nvPr/>
        </p:nvSpPr>
        <p:spPr>
          <a:xfrm>
            <a:off x="1435225" y="1577789"/>
            <a:ext cx="6723554" cy="2692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European University Alliances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noProof="0" dirty="0"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b="1" noProof="0" dirty="0">
              <a:latin typeface="Mulish"/>
              <a:ea typeface="Mulish"/>
              <a:cs typeface="Mulish"/>
              <a:sym typeface="Mulish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noProof="0" dirty="0">
                <a:latin typeface="Mulish"/>
                <a:ea typeface="Mulish"/>
                <a:cs typeface="Mulish"/>
                <a:sym typeface="Mulish"/>
              </a:rPr>
              <a:t>Associations and Networks</a:t>
            </a:r>
          </a:p>
        </p:txBody>
      </p:sp>
      <p:pic>
        <p:nvPicPr>
          <p:cNvPr id="5" name="Afbeelding 4" descr="Afbeelding met tekst, visitekaartje, Lettertype, logo&#10;&#10;Door AI gegenereerde inhoud is mogelijk onjuist.">
            <a:extLst>
              <a:ext uri="{FF2B5EF4-FFF2-40B4-BE49-F238E27FC236}">
                <a16:creationId xmlns:a16="http://schemas.microsoft.com/office/drawing/2014/main" id="{BAA9AC48-C7B7-1073-AC82-AB2CE8ABE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0656" y="2146927"/>
            <a:ext cx="3215087" cy="1370142"/>
          </a:xfrm>
          <a:prstGeom prst="rect">
            <a:avLst/>
          </a:prstGeom>
        </p:spPr>
      </p:pic>
      <p:pic>
        <p:nvPicPr>
          <p:cNvPr id="7" name="Afbeelding 6" descr="Afbeelding met tekst, Lettertype, schermopname, Graphics&#10;&#10;Door AI gegenereerde inhoud is mogelijk onjuist.">
            <a:extLst>
              <a:ext uri="{FF2B5EF4-FFF2-40B4-BE49-F238E27FC236}">
                <a16:creationId xmlns:a16="http://schemas.microsoft.com/office/drawing/2014/main" id="{65C31C46-DC24-E681-1579-FB20055FA5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1705" y="1944034"/>
            <a:ext cx="1786659" cy="1786659"/>
          </a:xfrm>
          <a:prstGeom prst="rect">
            <a:avLst/>
          </a:prstGeom>
        </p:spPr>
      </p:pic>
      <p:pic>
        <p:nvPicPr>
          <p:cNvPr id="9" name="Afbeelding 8" descr="Afbeelding met tekst, logo, Lettertype, Graphics&#10;&#10;Door AI gegenereerde inhoud is mogelijk onjuist.">
            <a:extLst>
              <a:ext uri="{FF2B5EF4-FFF2-40B4-BE49-F238E27FC236}">
                <a16:creationId xmlns:a16="http://schemas.microsoft.com/office/drawing/2014/main" id="{35423273-9797-1357-2744-0A5DEA21F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5081" y="2146927"/>
            <a:ext cx="2453284" cy="1583766"/>
          </a:xfrm>
          <a:prstGeom prst="rect">
            <a:avLst/>
          </a:prstGeom>
        </p:spPr>
      </p:pic>
      <p:pic>
        <p:nvPicPr>
          <p:cNvPr id="13" name="Afbeelding 12" descr="Afbeelding met logo, symbool, Lettertype, Graphics&#10;&#10;Door AI gegenereerde inhoud is mogelijk onjuist.">
            <a:extLst>
              <a:ext uri="{FF2B5EF4-FFF2-40B4-BE49-F238E27FC236}">
                <a16:creationId xmlns:a16="http://schemas.microsoft.com/office/drawing/2014/main" id="{439C4FE6-2818-E5DF-A3E1-422C1D32D6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1421" y="4237451"/>
            <a:ext cx="1268142" cy="889924"/>
          </a:xfrm>
          <a:prstGeom prst="rect">
            <a:avLst/>
          </a:prstGeom>
        </p:spPr>
      </p:pic>
      <p:pic>
        <p:nvPicPr>
          <p:cNvPr id="15" name="Afbeelding 14" descr="Afbeelding met Lettertype, Graphics, grafische vormgeving, logo&#10;&#10;Door AI gegenereerde inhoud is mogelijk onjuist.">
            <a:extLst>
              <a:ext uri="{FF2B5EF4-FFF2-40B4-BE49-F238E27FC236}">
                <a16:creationId xmlns:a16="http://schemas.microsoft.com/office/drawing/2014/main" id="{DB26098C-5674-9335-FCB4-4BB44D481A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4473" y="4237451"/>
            <a:ext cx="1933334" cy="819048"/>
          </a:xfrm>
          <a:prstGeom prst="rect">
            <a:avLst/>
          </a:prstGeom>
        </p:spPr>
      </p:pic>
      <p:pic>
        <p:nvPicPr>
          <p:cNvPr id="17" name="Afbeelding 16" descr="Afbeelding met tekst, Lettertype, logo, schermopname&#10;&#10;Door AI gegenereerde inhoud is mogelijk onjuist.">
            <a:extLst>
              <a:ext uri="{FF2B5EF4-FFF2-40B4-BE49-F238E27FC236}">
                <a16:creationId xmlns:a16="http://schemas.microsoft.com/office/drawing/2014/main" id="{91C3C6A6-4A98-07A2-574E-B4C39A32F4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4986" y="4068696"/>
            <a:ext cx="1978404" cy="987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194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AF61F307-5AD2-4BB4-6A31-0640763AF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Afbeelding met tekst, schermopname, Website, Webpagina&#10;&#10;Door AI gegenereerde inhoud is mogelijk onjuist.">
            <a:extLst>
              <a:ext uri="{FF2B5EF4-FFF2-40B4-BE49-F238E27FC236}">
                <a16:creationId xmlns:a16="http://schemas.microsoft.com/office/drawing/2014/main" id="{00977C0A-361C-931A-F4C5-C6E607A29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23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474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F53738E8-6E10-BD74-7734-D2E1BA222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Lettertype, nummer&#10;&#10;Door AI gegenereerde inhoud is mogelijk onjuist.">
            <a:extLst>
              <a:ext uri="{FF2B5EF4-FFF2-40B4-BE49-F238E27FC236}">
                <a16:creationId xmlns:a16="http://schemas.microsoft.com/office/drawing/2014/main" id="{C3F11819-56AB-58FE-9782-AED33D7B9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195"/>
            <a:ext cx="9145993" cy="5233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787640"/>
      </p:ext>
    </p:extLst>
  </p:cSld>
  <p:clrMapOvr>
    <a:masterClrMapping/>
  </p:clrMapOvr>
</p:sld>
</file>

<file path=ppt/theme/theme1.xml><?xml version="1.0" encoding="utf-8"?>
<a:theme xmlns:a="http://schemas.openxmlformats.org/drawingml/2006/main" name="4_Portret outfox oranj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1167</Words>
  <Application>Microsoft Office PowerPoint</Application>
  <PresentationFormat>Diavoorstelling (16:9)</PresentationFormat>
  <Paragraphs>218</Paragraphs>
  <Slides>35</Slides>
  <Notes>35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35</vt:i4>
      </vt:variant>
    </vt:vector>
  </HeadingPairs>
  <TitlesOfParts>
    <vt:vector size="39" baseType="lpstr">
      <vt:lpstr>Mulish</vt:lpstr>
      <vt:lpstr>Arial</vt:lpstr>
      <vt:lpstr>Merriweather</vt:lpstr>
      <vt:lpstr>4_Portret outfox oranje</vt:lpstr>
      <vt:lpstr>Digital infrastructure for ecosystems</vt:lpstr>
      <vt:lpstr>Two Platforms. Different Strengths.</vt:lpstr>
      <vt:lpstr>Who we are</vt:lpstr>
      <vt:lpstr>In numbers</vt:lpstr>
      <vt:lpstr>Outfox at a glance</vt:lpstr>
      <vt:lpstr>Where Outfox fits</vt:lpstr>
      <vt:lpstr>Who uses Outfox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Core Features</vt:lpstr>
      <vt:lpstr>Integrations</vt:lpstr>
      <vt:lpstr>Standards and Protocols</vt:lpstr>
      <vt:lpstr>Built on Drupal – why this matters</vt:lpstr>
      <vt:lpstr>Platform Architecture</vt:lpstr>
      <vt:lpstr>Outfox tailored modules (examples)</vt:lpstr>
      <vt:lpstr>Outfox tailored modules (examples)</vt:lpstr>
      <vt:lpstr>Outfox tailored modules (examples)</vt:lpstr>
      <vt:lpstr>Outfox tailored modules (examples)</vt:lpstr>
      <vt:lpstr>Outfox tailored modules (examples)</vt:lpstr>
      <vt:lpstr>Outfox tailored modules (examples)</vt:lpstr>
      <vt:lpstr>Inside + Outside collaboration</vt:lpstr>
      <vt:lpstr>Why Outfox</vt:lpstr>
      <vt:lpstr>Our Approach</vt:lpstr>
      <vt:lpstr>Services</vt:lpstr>
      <vt:lpstr>Time to Market</vt:lpstr>
      <vt:lpstr>Privacy and Security</vt:lpstr>
      <vt:lpstr>Data and ownership</vt:lpstr>
      <vt:lpstr>Future proof</vt:lpstr>
      <vt:lpstr>More details in a personal demo?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Marcel Oostdijk</dc:creator>
  <cp:lastModifiedBy>Marcel Oostdijk</cp:lastModifiedBy>
  <cp:revision>20</cp:revision>
  <dcterms:modified xsi:type="dcterms:W3CDTF">2026-01-27T07:08:05Z</dcterms:modified>
</cp:coreProperties>
</file>